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tiff" ContentType="image/tiff"/>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88" r:id="rId4"/>
  </p:sldMasterIdLst>
  <p:notesMasterIdLst>
    <p:notesMasterId r:id="rId7"/>
  </p:notesMasterIdLst>
  <p:handoutMasterIdLst>
    <p:handoutMasterId r:id="rId8"/>
  </p:handoutMasterIdLst>
  <p:sldIdLst>
    <p:sldId id="256" r:id="rId5"/>
    <p:sldId id="257" r:id="rId6"/>
  </p:sldIdLst>
  <p:sldSz cx="9906000" cy="6858000" type="A4"/>
  <p:notesSz cx="6797675" cy="9874250"/>
  <p:defaultTextStyle>
    <a:defPPr>
      <a:defRPr lang="en-US"/>
    </a:defPPr>
    <a:lvl1pPr marL="0" algn="l" defTabSz="859627" rtl="0" eaLnBrk="1" latinLnBrk="0" hangingPunct="1">
      <a:defRPr sz="1700" kern="1200">
        <a:solidFill>
          <a:schemeClr val="tx1"/>
        </a:solidFill>
        <a:latin typeface="+mn-lt"/>
        <a:ea typeface="+mn-ea"/>
        <a:cs typeface="+mn-cs"/>
      </a:defRPr>
    </a:lvl1pPr>
    <a:lvl2pPr marL="429814" algn="l" defTabSz="859627" rtl="0" eaLnBrk="1" latinLnBrk="0" hangingPunct="1">
      <a:defRPr sz="1700" kern="1200">
        <a:solidFill>
          <a:schemeClr val="tx1"/>
        </a:solidFill>
        <a:latin typeface="+mn-lt"/>
        <a:ea typeface="+mn-ea"/>
        <a:cs typeface="+mn-cs"/>
      </a:defRPr>
    </a:lvl2pPr>
    <a:lvl3pPr marL="859627" algn="l" defTabSz="859627" rtl="0" eaLnBrk="1" latinLnBrk="0" hangingPunct="1">
      <a:defRPr sz="1700" kern="1200">
        <a:solidFill>
          <a:schemeClr val="tx1"/>
        </a:solidFill>
        <a:latin typeface="+mn-lt"/>
        <a:ea typeface="+mn-ea"/>
        <a:cs typeface="+mn-cs"/>
      </a:defRPr>
    </a:lvl3pPr>
    <a:lvl4pPr marL="1289441" algn="l" defTabSz="859627" rtl="0" eaLnBrk="1" latinLnBrk="0" hangingPunct="1">
      <a:defRPr sz="1700" kern="1200">
        <a:solidFill>
          <a:schemeClr val="tx1"/>
        </a:solidFill>
        <a:latin typeface="+mn-lt"/>
        <a:ea typeface="+mn-ea"/>
        <a:cs typeface="+mn-cs"/>
      </a:defRPr>
    </a:lvl4pPr>
    <a:lvl5pPr marL="1719255" algn="l" defTabSz="859627" rtl="0" eaLnBrk="1" latinLnBrk="0" hangingPunct="1">
      <a:defRPr sz="1700" kern="1200">
        <a:solidFill>
          <a:schemeClr val="tx1"/>
        </a:solidFill>
        <a:latin typeface="+mn-lt"/>
        <a:ea typeface="+mn-ea"/>
        <a:cs typeface="+mn-cs"/>
      </a:defRPr>
    </a:lvl5pPr>
    <a:lvl6pPr marL="2149069" algn="l" defTabSz="859627" rtl="0" eaLnBrk="1" latinLnBrk="0" hangingPunct="1">
      <a:defRPr sz="1700" kern="1200">
        <a:solidFill>
          <a:schemeClr val="tx1"/>
        </a:solidFill>
        <a:latin typeface="+mn-lt"/>
        <a:ea typeface="+mn-ea"/>
        <a:cs typeface="+mn-cs"/>
      </a:defRPr>
    </a:lvl6pPr>
    <a:lvl7pPr marL="2578882" algn="l" defTabSz="859627" rtl="0" eaLnBrk="1" latinLnBrk="0" hangingPunct="1">
      <a:defRPr sz="1700" kern="1200">
        <a:solidFill>
          <a:schemeClr val="tx1"/>
        </a:solidFill>
        <a:latin typeface="+mn-lt"/>
        <a:ea typeface="+mn-ea"/>
        <a:cs typeface="+mn-cs"/>
      </a:defRPr>
    </a:lvl7pPr>
    <a:lvl8pPr marL="3008696" algn="l" defTabSz="859627" rtl="0" eaLnBrk="1" latinLnBrk="0" hangingPunct="1">
      <a:defRPr sz="1700" kern="1200">
        <a:solidFill>
          <a:schemeClr val="tx1"/>
        </a:solidFill>
        <a:latin typeface="+mn-lt"/>
        <a:ea typeface="+mn-ea"/>
        <a:cs typeface="+mn-cs"/>
      </a:defRPr>
    </a:lvl8pPr>
    <a:lvl9pPr marL="3438510" algn="l" defTabSz="859627" rtl="0" eaLnBrk="1" latinLnBrk="0" hangingPunct="1">
      <a:defRPr sz="17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448" userDrawn="1">
          <p15:clr>
            <a:srgbClr val="A4A3A4"/>
          </p15:clr>
        </p15:guide>
        <p15:guide id="2" pos="3168" userDrawn="1">
          <p15:clr>
            <a:srgbClr val="A4A3A4"/>
          </p15:clr>
        </p15:guide>
      </p15:sldGuideLst>
    </p:ext>
    <p:ext uri="{2D200454-40CA-4A62-9FC3-DE9A4176ACB9}">
      <p15:notes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FF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3" autoAdjust="0"/>
    <p:restoredTop sz="94721" autoAdjust="0"/>
  </p:normalViewPr>
  <p:slideViewPr>
    <p:cSldViewPr snapToGrid="0">
      <p:cViewPr>
        <p:scale>
          <a:sx n="110" d="100"/>
          <a:sy n="110" d="100"/>
        </p:scale>
        <p:origin x="-1386" y="-240"/>
      </p:cViewPr>
      <p:guideLst>
        <p:guide orient="horz" pos="2160"/>
        <p:guide pos="3120"/>
      </p:guideLst>
    </p:cSldViewPr>
  </p:slideViewPr>
  <p:outlineViewPr>
    <p:cViewPr>
      <p:scale>
        <a:sx n="33" d="100"/>
        <a:sy n="33" d="100"/>
      </p:scale>
      <p:origin x="0" y="0"/>
    </p:cViewPr>
  </p:outlineViewPr>
  <p:notesTextViewPr>
    <p:cViewPr>
      <p:scale>
        <a:sx n="3" d="2"/>
        <a:sy n="3" d="2"/>
      </p:scale>
      <p:origin x="0" y="0"/>
    </p:cViewPr>
  </p:notesTextViewPr>
  <p:notesViewPr>
    <p:cSldViewPr snapToGrid="0">
      <p:cViewPr varScale="1">
        <p:scale>
          <a:sx n="65" d="100"/>
          <a:sy n="65" d="100"/>
        </p:scale>
        <p:origin x="2796" y="6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opptekstplassholder 1"/>
          <p:cNvSpPr>
            <a:spLocks noGrp="1"/>
          </p:cNvSpPr>
          <p:nvPr>
            <p:ph type="hdr" sz="quarter"/>
          </p:nvPr>
        </p:nvSpPr>
        <p:spPr>
          <a:xfrm>
            <a:off x="0" y="0"/>
            <a:ext cx="2945659" cy="495428"/>
          </a:xfrm>
          <a:prstGeom prst="rect">
            <a:avLst/>
          </a:prstGeom>
        </p:spPr>
        <p:txBody>
          <a:bodyPr vert="horz" lIns="91754" tIns="45879" rIns="91754" bIns="45879" rtlCol="0"/>
          <a:lstStyle>
            <a:lvl1pPr algn="l" latinLnBrk="0">
              <a:defRPr lang="nb-NO" sz="1200"/>
            </a:lvl1pPr>
          </a:lstStyle>
          <a:p>
            <a:endParaRPr lang="nb-NO"/>
          </a:p>
        </p:txBody>
      </p:sp>
      <p:sp>
        <p:nvSpPr>
          <p:cNvPr id="3" name="Datoplassholder 2"/>
          <p:cNvSpPr>
            <a:spLocks noGrp="1"/>
          </p:cNvSpPr>
          <p:nvPr>
            <p:ph type="dt" sz="quarter" idx="1"/>
          </p:nvPr>
        </p:nvSpPr>
        <p:spPr>
          <a:xfrm>
            <a:off x="3850446" y="0"/>
            <a:ext cx="2945659" cy="495428"/>
          </a:xfrm>
          <a:prstGeom prst="rect">
            <a:avLst/>
          </a:prstGeom>
        </p:spPr>
        <p:txBody>
          <a:bodyPr vert="horz" lIns="91754" tIns="45879" rIns="91754" bIns="45879" rtlCol="0"/>
          <a:lstStyle>
            <a:lvl1pPr algn="r" latinLnBrk="0">
              <a:defRPr lang="nb-NO" sz="1200"/>
            </a:lvl1pPr>
          </a:lstStyle>
          <a:p>
            <a:fld id="{38D6FE3C-34D8-4B4B-9273-D907B0A3B964}" type="datetimeFigureOut">
              <a:rPr lang="nb-NO"/>
              <a:t>22.08.2014</a:t>
            </a:fld>
            <a:endParaRPr lang="nb-NO"/>
          </a:p>
        </p:txBody>
      </p:sp>
      <p:sp>
        <p:nvSpPr>
          <p:cNvPr id="4" name="Bunntekstplassholder 3"/>
          <p:cNvSpPr>
            <a:spLocks noGrp="1"/>
          </p:cNvSpPr>
          <p:nvPr>
            <p:ph type="ftr" sz="quarter" idx="2"/>
          </p:nvPr>
        </p:nvSpPr>
        <p:spPr>
          <a:xfrm>
            <a:off x="0" y="9378824"/>
            <a:ext cx="2945659" cy="495427"/>
          </a:xfrm>
          <a:prstGeom prst="rect">
            <a:avLst/>
          </a:prstGeom>
        </p:spPr>
        <p:txBody>
          <a:bodyPr vert="horz" lIns="91754" tIns="45879" rIns="91754" bIns="45879" rtlCol="0" anchor="b"/>
          <a:lstStyle>
            <a:lvl1pPr algn="l" latinLnBrk="0">
              <a:defRPr lang="nb-NO" sz="1200"/>
            </a:lvl1pPr>
          </a:lstStyle>
          <a:p>
            <a:endParaRPr lang="nb-NO"/>
          </a:p>
        </p:txBody>
      </p:sp>
      <p:sp>
        <p:nvSpPr>
          <p:cNvPr id="5" name="Plassholder for lysbildenummer 4"/>
          <p:cNvSpPr>
            <a:spLocks noGrp="1"/>
          </p:cNvSpPr>
          <p:nvPr>
            <p:ph type="sldNum" sz="quarter" idx="3"/>
          </p:nvPr>
        </p:nvSpPr>
        <p:spPr>
          <a:xfrm>
            <a:off x="3850446" y="9378824"/>
            <a:ext cx="2945659" cy="495427"/>
          </a:xfrm>
          <a:prstGeom prst="rect">
            <a:avLst/>
          </a:prstGeom>
        </p:spPr>
        <p:txBody>
          <a:bodyPr vert="horz" lIns="91754" tIns="45879" rIns="91754" bIns="45879" rtlCol="0" anchor="b"/>
          <a:lstStyle>
            <a:lvl1pPr algn="r" latinLnBrk="0">
              <a:defRPr lang="nb-NO" sz="1200"/>
            </a:lvl1pPr>
          </a:lstStyle>
          <a:p>
            <a:fld id="{E169A89D-734B-4FAD-B6E7-2B864E72E489}" type="slidenum">
              <a:rPr lang="nb-NO"/>
              <a:t>‹#›</a:t>
            </a:fld>
            <a:endParaRPr lang="nb-NO"/>
          </a:p>
        </p:txBody>
      </p:sp>
    </p:spTree>
    <p:extLst>
      <p:ext uri="{BB962C8B-B14F-4D97-AF65-F5344CB8AC3E}">
        <p14:creationId xmlns:p14="http://schemas.microsoft.com/office/powerpoint/2010/main" val="291920367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opptekstplassholder 1"/>
          <p:cNvSpPr>
            <a:spLocks noGrp="1"/>
          </p:cNvSpPr>
          <p:nvPr>
            <p:ph type="hdr" sz="quarter"/>
          </p:nvPr>
        </p:nvSpPr>
        <p:spPr>
          <a:xfrm>
            <a:off x="0" y="0"/>
            <a:ext cx="2945659" cy="495428"/>
          </a:xfrm>
          <a:prstGeom prst="rect">
            <a:avLst/>
          </a:prstGeom>
        </p:spPr>
        <p:txBody>
          <a:bodyPr vert="horz" lIns="91754" tIns="45879" rIns="91754" bIns="45879" rtlCol="0"/>
          <a:lstStyle>
            <a:lvl1pPr algn="l" latinLnBrk="0">
              <a:defRPr lang="nb-NO" sz="1200"/>
            </a:lvl1pPr>
          </a:lstStyle>
          <a:p>
            <a:endParaRPr lang="nb-NO"/>
          </a:p>
        </p:txBody>
      </p:sp>
      <p:sp>
        <p:nvSpPr>
          <p:cNvPr id="3" name="Datoplassholder 2"/>
          <p:cNvSpPr>
            <a:spLocks noGrp="1"/>
          </p:cNvSpPr>
          <p:nvPr>
            <p:ph type="dt" idx="1"/>
          </p:nvPr>
        </p:nvSpPr>
        <p:spPr>
          <a:xfrm>
            <a:off x="3850446" y="0"/>
            <a:ext cx="2945659" cy="495428"/>
          </a:xfrm>
          <a:prstGeom prst="rect">
            <a:avLst/>
          </a:prstGeom>
        </p:spPr>
        <p:txBody>
          <a:bodyPr vert="horz" lIns="91754" tIns="45879" rIns="91754" bIns="45879" rtlCol="0"/>
          <a:lstStyle>
            <a:lvl1pPr algn="r" latinLnBrk="0">
              <a:defRPr lang="nb-NO" sz="1200"/>
            </a:lvl1pPr>
          </a:lstStyle>
          <a:p>
            <a:fld id="{1D0FF5F4-5691-49AF-9E16-FB22826F7264}" type="datetimeFigureOut">
              <a:t>22.08.2014</a:t>
            </a:fld>
            <a:endParaRPr lang="nb-NO"/>
          </a:p>
        </p:txBody>
      </p:sp>
      <p:sp>
        <p:nvSpPr>
          <p:cNvPr id="4" name="Lysbildeplassholder 3"/>
          <p:cNvSpPr>
            <a:spLocks noGrp="1" noRot="1" noChangeAspect="1"/>
          </p:cNvSpPr>
          <p:nvPr>
            <p:ph type="sldImg" idx="2"/>
          </p:nvPr>
        </p:nvSpPr>
        <p:spPr>
          <a:xfrm>
            <a:off x="992188" y="1235075"/>
            <a:ext cx="4813300" cy="3332163"/>
          </a:xfrm>
          <a:prstGeom prst="rect">
            <a:avLst/>
          </a:prstGeom>
          <a:noFill/>
          <a:ln w="12700">
            <a:solidFill>
              <a:prstClr val="black"/>
            </a:solidFill>
          </a:ln>
        </p:spPr>
        <p:txBody>
          <a:bodyPr vert="horz" lIns="91754" tIns="45879" rIns="91754" bIns="45879" rtlCol="0" anchor="ctr"/>
          <a:lstStyle/>
          <a:p>
            <a:endParaRPr lang="nb-NO"/>
          </a:p>
        </p:txBody>
      </p:sp>
      <p:sp>
        <p:nvSpPr>
          <p:cNvPr id="5" name="Notatplassholder 4"/>
          <p:cNvSpPr>
            <a:spLocks noGrp="1"/>
          </p:cNvSpPr>
          <p:nvPr>
            <p:ph type="body" sz="quarter" idx="3"/>
          </p:nvPr>
        </p:nvSpPr>
        <p:spPr>
          <a:xfrm>
            <a:off x="679768" y="4751983"/>
            <a:ext cx="5438140" cy="3887986"/>
          </a:xfrm>
          <a:prstGeom prst="rect">
            <a:avLst/>
          </a:prstGeom>
        </p:spPr>
        <p:txBody>
          <a:bodyPr vert="horz" lIns="91754" tIns="45879" rIns="91754" bIns="45879" rtlCol="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6" name="Bunntekstplassholder 5"/>
          <p:cNvSpPr>
            <a:spLocks noGrp="1"/>
          </p:cNvSpPr>
          <p:nvPr>
            <p:ph type="ftr" sz="quarter" idx="4"/>
          </p:nvPr>
        </p:nvSpPr>
        <p:spPr>
          <a:xfrm>
            <a:off x="0" y="9378824"/>
            <a:ext cx="2945659" cy="495427"/>
          </a:xfrm>
          <a:prstGeom prst="rect">
            <a:avLst/>
          </a:prstGeom>
        </p:spPr>
        <p:txBody>
          <a:bodyPr vert="horz" lIns="91754" tIns="45879" rIns="91754" bIns="45879" rtlCol="0" anchor="b"/>
          <a:lstStyle>
            <a:lvl1pPr algn="l" latinLnBrk="0">
              <a:defRPr lang="nb-NO" sz="1200"/>
            </a:lvl1pPr>
          </a:lstStyle>
          <a:p>
            <a:endParaRPr lang="nb-NO"/>
          </a:p>
        </p:txBody>
      </p:sp>
      <p:sp>
        <p:nvSpPr>
          <p:cNvPr id="7" name="Plassholder for lysbildenummer 6"/>
          <p:cNvSpPr>
            <a:spLocks noGrp="1"/>
          </p:cNvSpPr>
          <p:nvPr>
            <p:ph type="sldNum" sz="quarter" idx="5"/>
          </p:nvPr>
        </p:nvSpPr>
        <p:spPr>
          <a:xfrm>
            <a:off x="3850446" y="9378824"/>
            <a:ext cx="2945659" cy="495427"/>
          </a:xfrm>
          <a:prstGeom prst="rect">
            <a:avLst/>
          </a:prstGeom>
        </p:spPr>
        <p:txBody>
          <a:bodyPr vert="horz" lIns="91754" tIns="45879" rIns="91754" bIns="45879" rtlCol="0" anchor="b"/>
          <a:lstStyle>
            <a:lvl1pPr algn="r" latinLnBrk="0">
              <a:defRPr lang="nb-NO" sz="1200"/>
            </a:lvl1pPr>
          </a:lstStyle>
          <a:p>
            <a:fld id="{952A89D7-7603-4ECB-ADF6-F6CF2BE4F401}" type="slidenum">
              <a:t>‹#›</a:t>
            </a:fld>
            <a:endParaRPr lang="nb-NO"/>
          </a:p>
        </p:txBody>
      </p:sp>
    </p:spTree>
    <p:extLst>
      <p:ext uri="{BB962C8B-B14F-4D97-AF65-F5344CB8AC3E}">
        <p14:creationId xmlns:p14="http://schemas.microsoft.com/office/powerpoint/2010/main" val="2925848934"/>
      </p:ext>
    </p:extLst>
  </p:cSld>
  <p:clrMap bg1="lt1" tx1="dk1" bg2="lt2" tx2="dk2" accent1="accent1" accent2="accent2" accent3="accent3" accent4="accent4" accent5="accent5" accent6="accent6" hlink="hlink" folHlink="folHlink"/>
  <p:notesStyle>
    <a:lvl1pPr marL="0" algn="l" defTabSz="859627" rtl="0" eaLnBrk="1" latinLnBrk="0" hangingPunct="1">
      <a:defRPr lang="nb-NO" sz="1100" kern="1200">
        <a:solidFill>
          <a:schemeClr val="tx1"/>
        </a:solidFill>
        <a:latin typeface="+mn-lt"/>
        <a:ea typeface="+mn-ea"/>
        <a:cs typeface="+mn-cs"/>
      </a:defRPr>
    </a:lvl1pPr>
    <a:lvl2pPr marL="429814" algn="l" defTabSz="859627" rtl="0" eaLnBrk="1" latinLnBrk="0" hangingPunct="1">
      <a:defRPr lang="nb-NO" sz="1100" kern="1200">
        <a:solidFill>
          <a:schemeClr val="tx1"/>
        </a:solidFill>
        <a:latin typeface="+mn-lt"/>
        <a:ea typeface="+mn-ea"/>
        <a:cs typeface="+mn-cs"/>
      </a:defRPr>
    </a:lvl2pPr>
    <a:lvl3pPr marL="859627" algn="l" defTabSz="859627" rtl="0" eaLnBrk="1" latinLnBrk="0" hangingPunct="1">
      <a:defRPr lang="nb-NO" sz="1100" kern="1200">
        <a:solidFill>
          <a:schemeClr val="tx1"/>
        </a:solidFill>
        <a:latin typeface="+mn-lt"/>
        <a:ea typeface="+mn-ea"/>
        <a:cs typeface="+mn-cs"/>
      </a:defRPr>
    </a:lvl3pPr>
    <a:lvl4pPr marL="1289441" algn="l" defTabSz="859627" rtl="0" eaLnBrk="1" latinLnBrk="0" hangingPunct="1">
      <a:defRPr lang="nb-NO" sz="1100" kern="1200">
        <a:solidFill>
          <a:schemeClr val="tx1"/>
        </a:solidFill>
        <a:latin typeface="+mn-lt"/>
        <a:ea typeface="+mn-ea"/>
        <a:cs typeface="+mn-cs"/>
      </a:defRPr>
    </a:lvl4pPr>
    <a:lvl5pPr marL="1719255" algn="l" defTabSz="859627" rtl="0" eaLnBrk="1" latinLnBrk="0" hangingPunct="1">
      <a:defRPr lang="nb-NO" sz="1100" kern="1200">
        <a:solidFill>
          <a:schemeClr val="tx1"/>
        </a:solidFill>
        <a:latin typeface="+mn-lt"/>
        <a:ea typeface="+mn-ea"/>
        <a:cs typeface="+mn-cs"/>
      </a:defRPr>
    </a:lvl5pPr>
    <a:lvl6pPr marL="2149069" algn="l" defTabSz="859627" rtl="0" eaLnBrk="1" latinLnBrk="0" hangingPunct="1">
      <a:defRPr lang="nb-NO" sz="1100" kern="1200">
        <a:solidFill>
          <a:schemeClr val="tx1"/>
        </a:solidFill>
        <a:latin typeface="+mn-lt"/>
        <a:ea typeface="+mn-ea"/>
        <a:cs typeface="+mn-cs"/>
      </a:defRPr>
    </a:lvl6pPr>
    <a:lvl7pPr marL="2578882" algn="l" defTabSz="859627" rtl="0" eaLnBrk="1" latinLnBrk="0" hangingPunct="1">
      <a:defRPr lang="nb-NO" sz="1100" kern="1200">
        <a:solidFill>
          <a:schemeClr val="tx1"/>
        </a:solidFill>
        <a:latin typeface="+mn-lt"/>
        <a:ea typeface="+mn-ea"/>
        <a:cs typeface="+mn-cs"/>
      </a:defRPr>
    </a:lvl7pPr>
    <a:lvl8pPr marL="3008696" algn="l" defTabSz="859627" rtl="0" eaLnBrk="1" latinLnBrk="0" hangingPunct="1">
      <a:defRPr lang="nb-NO" sz="1100" kern="1200">
        <a:solidFill>
          <a:schemeClr val="tx1"/>
        </a:solidFill>
        <a:latin typeface="+mn-lt"/>
        <a:ea typeface="+mn-ea"/>
        <a:cs typeface="+mn-cs"/>
      </a:defRPr>
    </a:lvl8pPr>
    <a:lvl9pPr marL="3438510" algn="l" defTabSz="859627" rtl="0" eaLnBrk="1" latinLnBrk="0" hangingPunct="1">
      <a:defRPr lang="nb-NO" sz="11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Lysbildeplassholder 1"/>
          <p:cNvSpPr>
            <a:spLocks noGrp="1" noRot="1" noChangeAspect="1"/>
          </p:cNvSpPr>
          <p:nvPr>
            <p:ph type="sldImg"/>
          </p:nvPr>
        </p:nvSpPr>
        <p:spPr>
          <a:xfrm>
            <a:off x="992188" y="1235075"/>
            <a:ext cx="4813300" cy="3332163"/>
          </a:xfrm>
        </p:spPr>
      </p:sp>
      <p:sp>
        <p:nvSpPr>
          <p:cNvPr id="3" name="Notatplassholder 2"/>
          <p:cNvSpPr>
            <a:spLocks noGrp="1"/>
          </p:cNvSpPr>
          <p:nvPr>
            <p:ph type="body" idx="1"/>
          </p:nvPr>
        </p:nvSpPr>
        <p:spPr/>
        <p:txBody>
          <a:bodyPr/>
          <a:lstStyle/>
          <a:p>
            <a:r>
              <a:rPr lang="nb-NO" dirty="0"/>
              <a:t>Hvis du vil endre denne brosjyren, erstatter du eksempelinnholdet med ditt eget. Hvis du imidlertid vil starte med blanke ark, trykker du Nytt lysbilde-knappen på fanen Hjem for å sette inn en ny side. Nå kan du legge til egen tekst og bilder i de tomme plassholderne. Hvis du trenger flere plassholdere til titler, undertitler eller brødtekst, kopierer du en av plassholderne og drar den nye på plass</a:t>
            </a:r>
            <a:r>
              <a:rPr lang="nb-NO" dirty="0" smtClean="0"/>
              <a:t>.</a:t>
            </a:r>
          </a:p>
          <a:p>
            <a:endParaRPr lang="nb-NO" dirty="0"/>
          </a:p>
          <a:p>
            <a:r>
              <a:rPr lang="nb-NO" dirty="0"/>
              <a:t>Og har du lagt merke til at vi har laget foldemerker for deg? De er så vidt synlige, men hvis du ikke vil at de skal vises på brosjyren, kan du slette dem før du skriver ut.</a:t>
            </a:r>
          </a:p>
        </p:txBody>
      </p:sp>
      <p:sp>
        <p:nvSpPr>
          <p:cNvPr id="4" name="Plassholder for lysbildenummer 3"/>
          <p:cNvSpPr>
            <a:spLocks noGrp="1"/>
          </p:cNvSpPr>
          <p:nvPr>
            <p:ph type="sldNum" sz="quarter" idx="10"/>
          </p:nvPr>
        </p:nvSpPr>
        <p:spPr/>
        <p:txBody>
          <a:bodyPr/>
          <a:lstStyle/>
          <a:p>
            <a:fld id="{952A89D7-7603-4ECB-ADF6-F6CF2BE4F401}" type="slidenum">
              <a:rPr lang="nb-NO" smtClean="0"/>
              <a:t>1</a:t>
            </a:fld>
            <a:endParaRPr lang="nb-NO"/>
          </a:p>
        </p:txBody>
      </p:sp>
    </p:spTree>
    <p:extLst>
      <p:ext uri="{BB962C8B-B14F-4D97-AF65-F5344CB8AC3E}">
        <p14:creationId xmlns:p14="http://schemas.microsoft.com/office/powerpoint/2010/main" val="9206818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Lysbildeplassholder 1"/>
          <p:cNvSpPr>
            <a:spLocks noGrp="1" noRot="1" noChangeAspect="1"/>
          </p:cNvSpPr>
          <p:nvPr>
            <p:ph type="sldImg"/>
          </p:nvPr>
        </p:nvSpPr>
        <p:spPr>
          <a:xfrm>
            <a:off x="992188" y="1235075"/>
            <a:ext cx="4813300" cy="3332163"/>
          </a:xfrm>
        </p:spPr>
      </p:sp>
      <p:sp>
        <p:nvSpPr>
          <p:cNvPr id="3" name="Notatplassholder 2"/>
          <p:cNvSpPr>
            <a:spLocks noGrp="1"/>
          </p:cNvSpPr>
          <p:nvPr>
            <p:ph type="body" idx="1"/>
          </p:nvPr>
        </p:nvSpPr>
        <p:spPr/>
        <p:txBody>
          <a:bodyPr/>
          <a:lstStyle/>
          <a:p>
            <a:r>
              <a:rPr lang="nb-NO" dirty="0"/>
              <a:t>Hvis du vil endre denne brosjyren, erstatter du eksempelinnholdet med ditt eget. Hvis du imidlertid vil starte med blanke ark, trykker du Nytt lysbilde-knappen på fanen Hjem for å sette inn en ny side. Nå kan du legge til egen tekst og bilder i de tomme plassholderne. Hvis du trenger flere plassholdere til titler, undertitler eller brødtekst, kopierer du en av plassholderne og drar den nye på plass</a:t>
            </a:r>
            <a:r>
              <a:rPr lang="nb-NO" dirty="0" smtClean="0"/>
              <a:t>.</a:t>
            </a:r>
          </a:p>
          <a:p>
            <a:endParaRPr lang="nb-NO" dirty="0"/>
          </a:p>
          <a:p>
            <a:r>
              <a:rPr lang="nb-NO" dirty="0"/>
              <a:t>Og har du lagt merke til at vi har laget foldemerker for deg? De er så vidt synlige, men hvis du ikke vil at de skal vises på brosjyren, kan du slette dem før du skriver ut.</a:t>
            </a:r>
          </a:p>
        </p:txBody>
      </p:sp>
      <p:sp>
        <p:nvSpPr>
          <p:cNvPr id="4" name="Plassholder for lysbildenummer 3"/>
          <p:cNvSpPr>
            <a:spLocks noGrp="1"/>
          </p:cNvSpPr>
          <p:nvPr>
            <p:ph type="sldNum" sz="quarter" idx="10"/>
          </p:nvPr>
        </p:nvSpPr>
        <p:spPr/>
        <p:txBody>
          <a:bodyPr/>
          <a:lstStyle/>
          <a:p>
            <a:fld id="{952A89D7-7603-4ECB-ADF6-F6CF2BE4F401}" type="slidenum">
              <a:rPr lang="nb-NO" smtClean="0"/>
              <a:t>2</a:t>
            </a:fld>
            <a:endParaRPr lang="nb-NO"/>
          </a:p>
        </p:txBody>
      </p:sp>
    </p:spTree>
    <p:extLst>
      <p:ext uri="{BB962C8B-B14F-4D97-AF65-F5344CB8AC3E}">
        <p14:creationId xmlns:p14="http://schemas.microsoft.com/office/powerpoint/2010/main" val="38823678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tellysbilde">
    <p:spTree>
      <p:nvGrpSpPr>
        <p:cNvPr id="1" name=""/>
        <p:cNvGrpSpPr/>
        <p:nvPr/>
      </p:nvGrpSpPr>
      <p:grpSpPr>
        <a:xfrm>
          <a:off x="0" y="0"/>
          <a:ext cx="0" cy="0"/>
          <a:chOff x="0" y="0"/>
          <a:chExt cx="0" cy="0"/>
        </a:xfrm>
      </p:grpSpPr>
      <p:sp>
        <p:nvSpPr>
          <p:cNvPr id="12" name="Rektangel 11"/>
          <p:cNvSpPr/>
          <p:nvPr/>
        </p:nvSpPr>
        <p:spPr>
          <a:xfrm>
            <a:off x="0" y="0"/>
            <a:ext cx="9906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lIns="95779" tIns="47890" rIns="95779" bIns="47890" rtlCol="0" anchor="ctr"/>
          <a:lstStyle/>
          <a:p>
            <a:pPr algn="ctr" eaLnBrk="1" latinLnBrk="0" hangingPunct="1"/>
            <a:endParaRPr kumimoji="0" lang="en-US"/>
          </a:p>
        </p:txBody>
      </p:sp>
      <p:sp useBgFill="1">
        <p:nvSpPr>
          <p:cNvPr id="13" name="Avrundet rektangel 12"/>
          <p:cNvSpPr/>
          <p:nvPr/>
        </p:nvSpPr>
        <p:spPr>
          <a:xfrm>
            <a:off x="70756" y="69755"/>
            <a:ext cx="9764486"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lIns="95779" tIns="47890" rIns="95779" bIns="47890" anchor="ctr"/>
          <a:lstStyle/>
          <a:p>
            <a:pPr algn="ctr" eaLnBrk="1" latinLnBrk="0" hangingPunct="1"/>
            <a:endParaRPr kumimoji="0" lang="en-US"/>
          </a:p>
        </p:txBody>
      </p:sp>
      <p:sp>
        <p:nvSpPr>
          <p:cNvPr id="9" name="Undertittel 8"/>
          <p:cNvSpPr>
            <a:spLocks noGrp="1"/>
          </p:cNvSpPr>
          <p:nvPr>
            <p:ph type="subTitle" idx="1"/>
          </p:nvPr>
        </p:nvSpPr>
        <p:spPr>
          <a:xfrm>
            <a:off x="1403350" y="3200400"/>
            <a:ext cx="6934200" cy="1600200"/>
          </a:xfrm>
        </p:spPr>
        <p:txBody>
          <a:bodyPr/>
          <a:lstStyle>
            <a:lvl1pPr marL="0" indent="0" algn="ctr">
              <a:buNone/>
              <a:defRPr sz="2700">
                <a:solidFill>
                  <a:schemeClr val="tx2"/>
                </a:solidFill>
              </a:defRPr>
            </a:lvl1pPr>
            <a:lvl2pPr marL="478898" indent="0" algn="ctr">
              <a:buNone/>
            </a:lvl2pPr>
            <a:lvl3pPr marL="957796" indent="0" algn="ctr">
              <a:buNone/>
            </a:lvl3pPr>
            <a:lvl4pPr marL="1436696" indent="0" algn="ctr">
              <a:buNone/>
            </a:lvl4pPr>
            <a:lvl5pPr marL="1915594" indent="0" algn="ctr">
              <a:buNone/>
            </a:lvl5pPr>
            <a:lvl6pPr marL="2394492" indent="0" algn="ctr">
              <a:buNone/>
            </a:lvl6pPr>
            <a:lvl7pPr marL="2873390" indent="0" algn="ctr">
              <a:buNone/>
            </a:lvl7pPr>
            <a:lvl8pPr marL="3352289" indent="0" algn="ctr">
              <a:buNone/>
            </a:lvl8pPr>
            <a:lvl9pPr marL="3831188" indent="0" algn="ctr">
              <a:buNone/>
            </a:lvl9pPr>
          </a:lstStyle>
          <a:p>
            <a:r>
              <a:rPr kumimoji="0" lang="nb-NO" smtClean="0"/>
              <a:t>Klikk for å redigere undertittelstil i malen</a:t>
            </a:r>
            <a:endParaRPr kumimoji="0" lang="en-US"/>
          </a:p>
        </p:txBody>
      </p:sp>
      <p:sp>
        <p:nvSpPr>
          <p:cNvPr id="28" name="Plassholder for dato 27"/>
          <p:cNvSpPr>
            <a:spLocks noGrp="1"/>
          </p:cNvSpPr>
          <p:nvPr>
            <p:ph type="dt" sz="half" idx="10"/>
          </p:nvPr>
        </p:nvSpPr>
        <p:spPr/>
        <p:txBody>
          <a:bodyPr/>
          <a:lstStyle/>
          <a:p>
            <a:fld id="{FC7BAE6A-DCF3-43E4-B2A0-33D0CF1225FC}" type="datetimeFigureOut">
              <a:rPr lang="nb-NO" smtClean="0"/>
              <a:t>22.08.2014</a:t>
            </a:fld>
            <a:endParaRPr lang="nb-NO"/>
          </a:p>
        </p:txBody>
      </p:sp>
      <p:sp>
        <p:nvSpPr>
          <p:cNvPr id="17" name="Plassholder for bunntekst 16"/>
          <p:cNvSpPr>
            <a:spLocks noGrp="1"/>
          </p:cNvSpPr>
          <p:nvPr>
            <p:ph type="ftr" sz="quarter" idx="11"/>
          </p:nvPr>
        </p:nvSpPr>
        <p:spPr/>
        <p:txBody>
          <a:bodyPr/>
          <a:lstStyle/>
          <a:p>
            <a:endParaRPr lang="nb-NO"/>
          </a:p>
        </p:txBody>
      </p:sp>
      <p:sp>
        <p:nvSpPr>
          <p:cNvPr id="29" name="Plassholder for lysbildenummer 28"/>
          <p:cNvSpPr>
            <a:spLocks noGrp="1"/>
          </p:cNvSpPr>
          <p:nvPr>
            <p:ph type="sldNum" sz="quarter" idx="12"/>
          </p:nvPr>
        </p:nvSpPr>
        <p:spPr/>
        <p:txBody>
          <a:bodyPr lIns="0" tIns="0" rIns="0" bIns="0">
            <a:noAutofit/>
          </a:bodyPr>
          <a:lstStyle>
            <a:lvl1pPr>
              <a:defRPr sz="1500">
                <a:solidFill>
                  <a:srgbClr val="FFFFFF"/>
                </a:solidFill>
              </a:defRPr>
            </a:lvl1pPr>
          </a:lstStyle>
          <a:p>
            <a:fld id="{9F6761A3-4CAC-4C5F-AC82-8DB08D526BC2}" type="slidenum">
              <a:rPr lang="nb-NO" smtClean="0"/>
              <a:t>‹#›</a:t>
            </a:fld>
            <a:endParaRPr lang="nb-NO"/>
          </a:p>
        </p:txBody>
      </p:sp>
      <p:sp>
        <p:nvSpPr>
          <p:cNvPr id="7" name="Rektangel 6"/>
          <p:cNvSpPr/>
          <p:nvPr/>
        </p:nvSpPr>
        <p:spPr>
          <a:xfrm>
            <a:off x="68177" y="1449304"/>
            <a:ext cx="9773332"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lIns="95779" tIns="47890" rIns="95779" bIns="47890" anchor="ctr"/>
          <a:lstStyle/>
          <a:p>
            <a:pPr algn="ctr" eaLnBrk="1" latinLnBrk="0" hangingPunct="1"/>
            <a:endParaRPr kumimoji="0" lang="en-US"/>
          </a:p>
        </p:txBody>
      </p:sp>
      <p:sp>
        <p:nvSpPr>
          <p:cNvPr id="10" name="Rektangel 9"/>
          <p:cNvSpPr/>
          <p:nvPr/>
        </p:nvSpPr>
        <p:spPr>
          <a:xfrm>
            <a:off x="68177" y="1396721"/>
            <a:ext cx="9773332"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lIns="95779" tIns="47890" rIns="95779" bIns="47890" anchor="ctr"/>
          <a:lstStyle/>
          <a:p>
            <a:pPr algn="ctr" eaLnBrk="1" latinLnBrk="0" hangingPunct="1"/>
            <a:endParaRPr kumimoji="0" lang="en-US"/>
          </a:p>
        </p:txBody>
      </p:sp>
      <p:sp>
        <p:nvSpPr>
          <p:cNvPr id="11" name="Rektangel 10"/>
          <p:cNvSpPr/>
          <p:nvPr/>
        </p:nvSpPr>
        <p:spPr>
          <a:xfrm>
            <a:off x="68177" y="2976649"/>
            <a:ext cx="9773332"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lIns="95779" tIns="47890" rIns="95779" bIns="47890" anchor="ctr"/>
          <a:lstStyle/>
          <a:p>
            <a:pPr algn="ctr" eaLnBrk="1" latinLnBrk="0" hangingPunct="1"/>
            <a:endParaRPr kumimoji="0" lang="en-US"/>
          </a:p>
        </p:txBody>
      </p:sp>
      <p:sp>
        <p:nvSpPr>
          <p:cNvPr id="8" name="Tittel 7"/>
          <p:cNvSpPr>
            <a:spLocks noGrp="1"/>
          </p:cNvSpPr>
          <p:nvPr>
            <p:ph type="ctrTitle"/>
          </p:nvPr>
        </p:nvSpPr>
        <p:spPr>
          <a:xfrm>
            <a:off x="495300" y="1505930"/>
            <a:ext cx="8915400" cy="1470025"/>
          </a:xfrm>
        </p:spPr>
        <p:txBody>
          <a:bodyPr anchor="ctr"/>
          <a:lstStyle>
            <a:lvl1pPr algn="ctr">
              <a:defRPr lang="en-US" dirty="0">
                <a:solidFill>
                  <a:srgbClr val="FFFFFF"/>
                </a:solidFill>
              </a:defRPr>
            </a:lvl1pPr>
          </a:lstStyle>
          <a:p>
            <a:r>
              <a:rPr kumimoji="0" lang="nb-NO" smtClean="0"/>
              <a:t>Klikk for å redigere tittelstil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kumimoji="0" lang="nb-NO" smtClean="0"/>
              <a:t>Klikk for å redigere tittelstil</a:t>
            </a:r>
            <a:endParaRPr kumimoji="0" lang="en-US"/>
          </a:p>
        </p:txBody>
      </p:sp>
      <p:sp>
        <p:nvSpPr>
          <p:cNvPr id="3" name="Plassholder for loddrett tekst 2"/>
          <p:cNvSpPr>
            <a:spLocks noGrp="1"/>
          </p:cNvSpPr>
          <p:nvPr>
            <p:ph type="body" orient="vert" idx="1"/>
          </p:nvPr>
        </p:nvSpPr>
        <p:spPr/>
        <p:txBody>
          <a:bodyPr vert="eaVert"/>
          <a:lstStyle/>
          <a:p>
            <a:pPr lvl="0" eaLnBrk="1" latinLnBrk="0" hangingPunct="1"/>
            <a:r>
              <a:rPr lang="nb-NO" smtClean="0"/>
              <a:t>Klikk for å redigere tekststiler i malen</a:t>
            </a:r>
          </a:p>
          <a:p>
            <a:pPr lvl="1" eaLnBrk="1" latinLnBrk="0" hangingPunct="1"/>
            <a:r>
              <a:rPr lang="nb-NO" smtClean="0"/>
              <a:t>Andre nivå</a:t>
            </a:r>
          </a:p>
          <a:p>
            <a:pPr lvl="2" eaLnBrk="1" latinLnBrk="0" hangingPunct="1"/>
            <a:r>
              <a:rPr lang="nb-NO" smtClean="0"/>
              <a:t>Tredje nivå</a:t>
            </a:r>
          </a:p>
          <a:p>
            <a:pPr lvl="3" eaLnBrk="1" latinLnBrk="0" hangingPunct="1"/>
            <a:r>
              <a:rPr lang="nb-NO" smtClean="0"/>
              <a:t>Fjerde nivå</a:t>
            </a:r>
          </a:p>
          <a:p>
            <a:pPr lvl="4" eaLnBrk="1" latinLnBrk="0" hangingPunct="1"/>
            <a:r>
              <a:rPr lang="nb-NO" smtClean="0"/>
              <a:t>Femte nivå</a:t>
            </a:r>
            <a:endParaRPr kumimoji="0" lang="en-US"/>
          </a:p>
        </p:txBody>
      </p:sp>
      <p:sp>
        <p:nvSpPr>
          <p:cNvPr id="4" name="Plassholder for dato 3"/>
          <p:cNvSpPr>
            <a:spLocks noGrp="1"/>
          </p:cNvSpPr>
          <p:nvPr>
            <p:ph type="dt" sz="half" idx="10"/>
          </p:nvPr>
        </p:nvSpPr>
        <p:spPr/>
        <p:txBody>
          <a:bodyPr/>
          <a:lstStyle/>
          <a:p>
            <a:fld id="{FC7BAE6A-DCF3-43E4-B2A0-33D0CF1225FC}" type="datetimeFigureOut">
              <a:rPr lang="nb-NO" smtClean="0"/>
              <a:t>22.08.2014</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9F6761A3-4CAC-4C5F-AC82-8DB08D526BC2}" type="slidenum">
              <a:rPr lang="nb-NO" smtClean="0"/>
              <a:t>‹#›</a:t>
            </a:fld>
            <a:endParaRPr lang="nb-N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drett tittel og tekst">
    <p:spTree>
      <p:nvGrpSpPr>
        <p:cNvPr id="1" name=""/>
        <p:cNvGrpSpPr/>
        <p:nvPr/>
      </p:nvGrpSpPr>
      <p:grpSpPr>
        <a:xfrm>
          <a:off x="0" y="0"/>
          <a:ext cx="0" cy="0"/>
          <a:chOff x="0" y="0"/>
          <a:chExt cx="0" cy="0"/>
        </a:xfrm>
      </p:grpSpPr>
      <p:sp>
        <p:nvSpPr>
          <p:cNvPr id="2" name="Loddrett tittel 1"/>
          <p:cNvSpPr>
            <a:spLocks noGrp="1"/>
          </p:cNvSpPr>
          <p:nvPr>
            <p:ph type="title" orient="vert"/>
          </p:nvPr>
        </p:nvSpPr>
        <p:spPr>
          <a:xfrm>
            <a:off x="7181850" y="274642"/>
            <a:ext cx="2179320" cy="5851525"/>
          </a:xfrm>
        </p:spPr>
        <p:txBody>
          <a:bodyPr vert="eaVert"/>
          <a:lstStyle/>
          <a:p>
            <a:r>
              <a:rPr kumimoji="0" lang="nb-NO" smtClean="0"/>
              <a:t>Klikk for å redigere tittelstil</a:t>
            </a:r>
            <a:endParaRPr kumimoji="0" lang="en-US"/>
          </a:p>
        </p:txBody>
      </p:sp>
      <p:sp>
        <p:nvSpPr>
          <p:cNvPr id="3" name="Plassholder for loddrett tekst 2"/>
          <p:cNvSpPr>
            <a:spLocks noGrp="1"/>
          </p:cNvSpPr>
          <p:nvPr>
            <p:ph type="body" orient="vert" idx="1"/>
          </p:nvPr>
        </p:nvSpPr>
        <p:spPr>
          <a:xfrm>
            <a:off x="990600" y="274640"/>
            <a:ext cx="6026150" cy="5851525"/>
          </a:xfrm>
        </p:spPr>
        <p:txBody>
          <a:bodyPr vert="eaVert"/>
          <a:lstStyle/>
          <a:p>
            <a:pPr lvl="0" eaLnBrk="1" latinLnBrk="0" hangingPunct="1"/>
            <a:r>
              <a:rPr lang="nb-NO" smtClean="0"/>
              <a:t>Klikk for å redigere tekststiler i malen</a:t>
            </a:r>
          </a:p>
          <a:p>
            <a:pPr lvl="1" eaLnBrk="1" latinLnBrk="0" hangingPunct="1"/>
            <a:r>
              <a:rPr lang="nb-NO" smtClean="0"/>
              <a:t>Andre nivå</a:t>
            </a:r>
          </a:p>
          <a:p>
            <a:pPr lvl="2" eaLnBrk="1" latinLnBrk="0" hangingPunct="1"/>
            <a:r>
              <a:rPr lang="nb-NO" smtClean="0"/>
              <a:t>Tredje nivå</a:t>
            </a:r>
          </a:p>
          <a:p>
            <a:pPr lvl="3" eaLnBrk="1" latinLnBrk="0" hangingPunct="1"/>
            <a:r>
              <a:rPr lang="nb-NO" smtClean="0"/>
              <a:t>Fjerde nivå</a:t>
            </a:r>
          </a:p>
          <a:p>
            <a:pPr lvl="4" eaLnBrk="1" latinLnBrk="0" hangingPunct="1"/>
            <a:r>
              <a:rPr lang="nb-NO" smtClean="0"/>
              <a:t>Femte nivå</a:t>
            </a:r>
            <a:endParaRPr kumimoji="0" lang="en-US"/>
          </a:p>
        </p:txBody>
      </p:sp>
      <p:sp>
        <p:nvSpPr>
          <p:cNvPr id="4" name="Plassholder for dato 3"/>
          <p:cNvSpPr>
            <a:spLocks noGrp="1"/>
          </p:cNvSpPr>
          <p:nvPr>
            <p:ph type="dt" sz="half" idx="10"/>
          </p:nvPr>
        </p:nvSpPr>
        <p:spPr/>
        <p:txBody>
          <a:bodyPr/>
          <a:lstStyle/>
          <a:p>
            <a:fld id="{FC7BAE6A-DCF3-43E4-B2A0-33D0CF1225FC}" type="datetimeFigureOut">
              <a:rPr lang="nb-NO" smtClean="0"/>
              <a:t>22.08.2014</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9F6761A3-4CAC-4C5F-AC82-8DB08D526BC2}" type="slidenum">
              <a:rPr lang="nb-NO" smtClean="0"/>
              <a:t>‹#›</a:t>
            </a:fld>
            <a:endParaRPr lang="nb-NO"/>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Forside">
    <p:spTree>
      <p:nvGrpSpPr>
        <p:cNvPr id="1" name=""/>
        <p:cNvGrpSpPr/>
        <p:nvPr/>
      </p:nvGrpSpPr>
      <p:grpSpPr>
        <a:xfrm>
          <a:off x="0" y="0"/>
          <a:ext cx="0" cy="0"/>
          <a:chOff x="0" y="0"/>
          <a:chExt cx="0" cy="0"/>
        </a:xfrm>
      </p:grpSpPr>
      <p:sp>
        <p:nvSpPr>
          <p:cNvPr id="4" name="Rektangel 3"/>
          <p:cNvSpPr/>
          <p:nvPr userDrawn="1"/>
        </p:nvSpPr>
        <p:spPr>
          <a:xfrm>
            <a:off x="450273" y="403412"/>
            <a:ext cx="2323407" cy="161365"/>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85963" tIns="42981" rIns="85963" bIns="42981" rtlCol="0" anchor="ctr"/>
          <a:lstStyle/>
          <a:p>
            <a:pPr algn="ctr"/>
            <a:endParaRPr lang="nb-NO"/>
          </a:p>
        </p:txBody>
      </p:sp>
      <p:sp>
        <p:nvSpPr>
          <p:cNvPr id="10" name="Rektangel 9"/>
          <p:cNvSpPr/>
          <p:nvPr userDrawn="1"/>
        </p:nvSpPr>
        <p:spPr>
          <a:xfrm>
            <a:off x="450273" y="6047995"/>
            <a:ext cx="2323407" cy="403412"/>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85963" tIns="42981" rIns="85963" bIns="42981" rtlCol="0" anchor="ctr"/>
          <a:lstStyle/>
          <a:p>
            <a:pPr algn="ctr"/>
            <a:endParaRPr lang="nb-NO"/>
          </a:p>
        </p:txBody>
      </p:sp>
      <p:sp>
        <p:nvSpPr>
          <p:cNvPr id="11" name="Rektangel 10"/>
          <p:cNvSpPr/>
          <p:nvPr userDrawn="1"/>
        </p:nvSpPr>
        <p:spPr>
          <a:xfrm>
            <a:off x="450273" y="4179346"/>
            <a:ext cx="2323407" cy="18314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85963" tIns="42981" rIns="85963" bIns="42981" rtlCol="0" anchor="ctr"/>
          <a:lstStyle/>
          <a:p>
            <a:pPr algn="ctr">
              <a:lnSpc>
                <a:spcPct val="130000"/>
              </a:lnSpc>
            </a:pPr>
            <a:endParaRPr lang="nb-NO"/>
          </a:p>
        </p:txBody>
      </p:sp>
      <p:sp>
        <p:nvSpPr>
          <p:cNvPr id="12" name="Bildeplassholder 11"/>
          <p:cNvSpPr>
            <a:spLocks noGrp="1"/>
          </p:cNvSpPr>
          <p:nvPr>
            <p:ph type="pic" sz="quarter" idx="10"/>
          </p:nvPr>
        </p:nvSpPr>
        <p:spPr>
          <a:xfrm>
            <a:off x="450273" y="605118"/>
            <a:ext cx="2323407" cy="3533887"/>
          </a:xfrm>
        </p:spPr>
        <p:txBody>
          <a:bodyPr tIns="1031553">
            <a:normAutofit/>
          </a:bodyPr>
          <a:lstStyle>
            <a:lvl1pPr marL="0" indent="0" algn="ctr" latinLnBrk="0">
              <a:buNone/>
              <a:defRPr lang="nb-NO" sz="1900"/>
            </a:lvl1pPr>
          </a:lstStyle>
          <a:p>
            <a:r>
              <a:rPr lang="nb-NO"/>
              <a:t>Klikk ikon for å legge til bilde</a:t>
            </a:r>
          </a:p>
        </p:txBody>
      </p:sp>
      <p:sp>
        <p:nvSpPr>
          <p:cNvPr id="13" name="Rektangel 12"/>
          <p:cNvSpPr/>
          <p:nvPr userDrawn="1"/>
        </p:nvSpPr>
        <p:spPr>
          <a:xfrm>
            <a:off x="3701242" y="403412"/>
            <a:ext cx="2413462" cy="16136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85963" tIns="42981" rIns="85963" bIns="42981" rtlCol="0" anchor="ctr"/>
          <a:lstStyle/>
          <a:p>
            <a:pPr algn="ctr"/>
            <a:endParaRPr lang="nb-NO"/>
          </a:p>
        </p:txBody>
      </p:sp>
      <p:sp>
        <p:nvSpPr>
          <p:cNvPr id="14" name="Rektangel 13"/>
          <p:cNvSpPr/>
          <p:nvPr userDrawn="1"/>
        </p:nvSpPr>
        <p:spPr bwMode="auto">
          <a:xfrm>
            <a:off x="3701242" y="6047995"/>
            <a:ext cx="2413462" cy="4034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85963" tIns="42981" rIns="85963" bIns="42981" rtlCol="0" anchor="ctr"/>
          <a:lstStyle/>
          <a:p>
            <a:pPr algn="ctr"/>
            <a:endParaRPr lang="nb-NO"/>
          </a:p>
        </p:txBody>
      </p:sp>
      <p:sp>
        <p:nvSpPr>
          <p:cNvPr id="15" name="Bildeplassholder 11"/>
          <p:cNvSpPr>
            <a:spLocks noGrp="1"/>
          </p:cNvSpPr>
          <p:nvPr>
            <p:ph type="pic" sz="quarter" idx="11"/>
          </p:nvPr>
        </p:nvSpPr>
        <p:spPr>
          <a:xfrm>
            <a:off x="3701242" y="605118"/>
            <a:ext cx="2413462" cy="3533887"/>
          </a:xfrm>
        </p:spPr>
        <p:txBody>
          <a:bodyPr tIns="1031553">
            <a:normAutofit/>
          </a:bodyPr>
          <a:lstStyle>
            <a:lvl1pPr marL="0" indent="0" algn="ctr" latinLnBrk="0">
              <a:buNone/>
              <a:defRPr lang="nb-NO" sz="1900"/>
            </a:lvl1pPr>
          </a:lstStyle>
          <a:p>
            <a:r>
              <a:rPr lang="nb-NO"/>
              <a:t>Klikk ikon for å legge til bilde</a:t>
            </a:r>
          </a:p>
        </p:txBody>
      </p:sp>
      <p:sp>
        <p:nvSpPr>
          <p:cNvPr id="16" name="Rektangel 15"/>
          <p:cNvSpPr/>
          <p:nvPr userDrawn="1"/>
        </p:nvSpPr>
        <p:spPr>
          <a:xfrm>
            <a:off x="7033260" y="403412"/>
            <a:ext cx="2413462" cy="16136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85963" tIns="42981" rIns="85963" bIns="42981" rtlCol="0" anchor="ctr"/>
          <a:lstStyle/>
          <a:p>
            <a:pPr algn="ctr"/>
            <a:endParaRPr lang="nb-NO"/>
          </a:p>
        </p:txBody>
      </p:sp>
      <p:sp>
        <p:nvSpPr>
          <p:cNvPr id="17" name="Rektangel 16"/>
          <p:cNvSpPr/>
          <p:nvPr userDrawn="1"/>
        </p:nvSpPr>
        <p:spPr>
          <a:xfrm>
            <a:off x="7033261" y="6047995"/>
            <a:ext cx="2413462" cy="4034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85963" tIns="42981" rIns="85963" bIns="42981" rtlCol="0" anchor="ctr"/>
          <a:lstStyle/>
          <a:p>
            <a:pPr algn="ctr"/>
            <a:endParaRPr lang="nb-NO"/>
          </a:p>
        </p:txBody>
      </p:sp>
      <p:sp>
        <p:nvSpPr>
          <p:cNvPr id="18" name="Bildeplassholder 11"/>
          <p:cNvSpPr>
            <a:spLocks noGrp="1"/>
          </p:cNvSpPr>
          <p:nvPr>
            <p:ph type="pic" sz="quarter" idx="12"/>
          </p:nvPr>
        </p:nvSpPr>
        <p:spPr>
          <a:xfrm>
            <a:off x="7033261" y="1839557"/>
            <a:ext cx="2413462" cy="4171278"/>
          </a:xfrm>
        </p:spPr>
        <p:txBody>
          <a:bodyPr tIns="1031553">
            <a:normAutofit/>
          </a:bodyPr>
          <a:lstStyle>
            <a:lvl1pPr marL="0" indent="0" algn="ctr" latinLnBrk="0">
              <a:buNone/>
              <a:defRPr lang="nb-NO" sz="1900"/>
            </a:lvl1pPr>
          </a:lstStyle>
          <a:p>
            <a:r>
              <a:rPr lang="nb-NO"/>
              <a:t>Klikk ikon for å legge til bilde</a:t>
            </a:r>
          </a:p>
        </p:txBody>
      </p:sp>
      <p:sp>
        <p:nvSpPr>
          <p:cNvPr id="20" name="Rektangel 19"/>
          <p:cNvSpPr/>
          <p:nvPr userDrawn="1"/>
        </p:nvSpPr>
        <p:spPr>
          <a:xfrm>
            <a:off x="7033260" y="1678193"/>
            <a:ext cx="2413462" cy="129092"/>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85963" tIns="42981" rIns="85963" bIns="42981" rtlCol="0" anchor="ctr"/>
          <a:lstStyle/>
          <a:p>
            <a:pPr algn="ctr"/>
            <a:endParaRPr lang="nb-NO"/>
          </a:p>
        </p:txBody>
      </p:sp>
      <p:sp>
        <p:nvSpPr>
          <p:cNvPr id="22" name="Tekstplassholder 21"/>
          <p:cNvSpPr>
            <a:spLocks noGrp="1"/>
          </p:cNvSpPr>
          <p:nvPr>
            <p:ph type="body" sz="quarter" idx="13" hasCustomPrompt="1"/>
          </p:nvPr>
        </p:nvSpPr>
        <p:spPr>
          <a:xfrm>
            <a:off x="7033949" y="564497"/>
            <a:ext cx="2412398" cy="1113584"/>
          </a:xfrm>
        </p:spPr>
        <p:txBody>
          <a:bodyPr anchor="ctr">
            <a:noAutofit/>
          </a:bodyPr>
          <a:lstStyle>
            <a:lvl1pPr marL="0" indent="0" algn="ctr" latinLnBrk="0">
              <a:lnSpc>
                <a:spcPct val="85000"/>
              </a:lnSpc>
              <a:spcBef>
                <a:spcPts val="0"/>
              </a:spcBef>
              <a:buNone/>
              <a:defRPr lang="nb-NO" sz="3400">
                <a:solidFill>
                  <a:schemeClr val="tx2"/>
                </a:solidFill>
              </a:defRPr>
            </a:lvl1pPr>
            <a:lvl2pPr marL="0" indent="0" latinLnBrk="0">
              <a:spcBef>
                <a:spcPts val="0"/>
              </a:spcBef>
              <a:buNone/>
              <a:defRPr lang="nb-NO" sz="3400"/>
            </a:lvl2pPr>
            <a:lvl3pPr marL="0" indent="0" latinLnBrk="0">
              <a:spcBef>
                <a:spcPts val="0"/>
              </a:spcBef>
              <a:buNone/>
              <a:defRPr lang="nb-NO" sz="3400"/>
            </a:lvl3pPr>
            <a:lvl4pPr marL="0" indent="0" latinLnBrk="0">
              <a:spcBef>
                <a:spcPts val="0"/>
              </a:spcBef>
              <a:buNone/>
              <a:defRPr lang="nb-NO" sz="3400"/>
            </a:lvl4pPr>
            <a:lvl5pPr marL="0" indent="0" latinLnBrk="0">
              <a:spcBef>
                <a:spcPts val="0"/>
              </a:spcBef>
              <a:buNone/>
              <a:defRPr lang="nb-NO" sz="3400"/>
            </a:lvl5pPr>
          </a:lstStyle>
          <a:p>
            <a:pPr lvl="0"/>
            <a:r>
              <a:rPr lang="nb-NO"/>
              <a:t>navn på</a:t>
            </a:r>
            <a:r>
              <a:t/>
            </a:r>
            <a:br/>
            <a:r>
              <a:rPr lang="nb-NO"/>
              <a:t>virksomhet</a:t>
            </a:r>
          </a:p>
        </p:txBody>
      </p:sp>
      <p:sp>
        <p:nvSpPr>
          <p:cNvPr id="23" name="Tekstplassholder 21"/>
          <p:cNvSpPr>
            <a:spLocks noGrp="1"/>
          </p:cNvSpPr>
          <p:nvPr>
            <p:ph type="body" sz="quarter" idx="14" hasCustomPrompt="1"/>
          </p:nvPr>
        </p:nvSpPr>
        <p:spPr>
          <a:xfrm>
            <a:off x="3701242" y="4381500"/>
            <a:ext cx="2412398" cy="441383"/>
          </a:xfrm>
        </p:spPr>
        <p:txBody>
          <a:bodyPr anchor="b">
            <a:noAutofit/>
          </a:bodyPr>
          <a:lstStyle>
            <a:lvl1pPr marL="0" indent="0" algn="ctr" latinLnBrk="0">
              <a:lnSpc>
                <a:spcPct val="85000"/>
              </a:lnSpc>
              <a:spcBef>
                <a:spcPts val="0"/>
              </a:spcBef>
              <a:buNone/>
              <a:defRPr lang="nb-NO" sz="1500">
                <a:solidFill>
                  <a:schemeClr val="accent1"/>
                </a:solidFill>
              </a:defRPr>
            </a:lvl1pPr>
            <a:lvl2pPr marL="0" indent="0" latinLnBrk="0">
              <a:spcBef>
                <a:spcPts val="0"/>
              </a:spcBef>
              <a:buNone/>
              <a:defRPr lang="nb-NO" sz="3400"/>
            </a:lvl2pPr>
            <a:lvl3pPr marL="0" indent="0" latinLnBrk="0">
              <a:spcBef>
                <a:spcPts val="0"/>
              </a:spcBef>
              <a:buNone/>
              <a:defRPr lang="nb-NO" sz="3400"/>
            </a:lvl3pPr>
            <a:lvl4pPr marL="0" indent="0" latinLnBrk="0">
              <a:spcBef>
                <a:spcPts val="0"/>
              </a:spcBef>
              <a:buNone/>
              <a:defRPr lang="nb-NO" sz="3400"/>
            </a:lvl4pPr>
            <a:lvl5pPr marL="0" indent="0" latinLnBrk="0">
              <a:spcBef>
                <a:spcPts val="0"/>
              </a:spcBef>
              <a:buNone/>
              <a:defRPr lang="nb-NO" sz="3400"/>
            </a:lvl5pPr>
          </a:lstStyle>
          <a:p>
            <a:pPr lvl="0"/>
            <a:r>
              <a:rPr lang="nb-NO"/>
              <a:t>navn på virksomhet</a:t>
            </a:r>
          </a:p>
        </p:txBody>
      </p:sp>
      <p:sp>
        <p:nvSpPr>
          <p:cNvPr id="24" name="Tekstplassholder 21"/>
          <p:cNvSpPr>
            <a:spLocks noGrp="1"/>
          </p:cNvSpPr>
          <p:nvPr>
            <p:ph type="body" sz="quarter" idx="15" hasCustomPrompt="1"/>
          </p:nvPr>
        </p:nvSpPr>
        <p:spPr>
          <a:xfrm>
            <a:off x="3701242" y="4822687"/>
            <a:ext cx="2412398" cy="858696"/>
          </a:xfrm>
        </p:spPr>
        <p:txBody>
          <a:bodyPr anchor="t">
            <a:noAutofit/>
          </a:bodyPr>
          <a:lstStyle>
            <a:lvl1pPr marL="0" indent="0" algn="ctr" latinLnBrk="0">
              <a:lnSpc>
                <a:spcPct val="100000"/>
              </a:lnSpc>
              <a:spcBef>
                <a:spcPts val="0"/>
              </a:spcBef>
              <a:buNone/>
              <a:defRPr lang="nb-NO" sz="1000">
                <a:solidFill>
                  <a:schemeClr val="tx1"/>
                </a:solidFill>
              </a:defRPr>
            </a:lvl1pPr>
            <a:lvl2pPr marL="0" indent="0" latinLnBrk="0">
              <a:spcBef>
                <a:spcPts val="0"/>
              </a:spcBef>
              <a:buNone/>
              <a:defRPr lang="nb-NO" sz="3400"/>
            </a:lvl2pPr>
            <a:lvl3pPr marL="0" indent="0" latinLnBrk="0">
              <a:spcBef>
                <a:spcPts val="0"/>
              </a:spcBef>
              <a:buNone/>
              <a:defRPr lang="nb-NO" sz="3400"/>
            </a:lvl3pPr>
            <a:lvl4pPr marL="0" indent="0" latinLnBrk="0">
              <a:spcBef>
                <a:spcPts val="0"/>
              </a:spcBef>
              <a:buNone/>
              <a:defRPr lang="nb-NO" sz="3400"/>
            </a:lvl4pPr>
            <a:lvl5pPr marL="0" indent="0" latinLnBrk="0">
              <a:spcBef>
                <a:spcPts val="0"/>
              </a:spcBef>
              <a:buNone/>
              <a:defRPr lang="nb-NO" sz="3400"/>
            </a:lvl5pPr>
          </a:lstStyle>
          <a:p>
            <a:pPr lvl="0"/>
            <a:r>
              <a:rPr lang="nb-NO"/>
              <a:t>kontaktinformasjon for virksomhet</a:t>
            </a:r>
          </a:p>
        </p:txBody>
      </p:sp>
      <p:sp>
        <p:nvSpPr>
          <p:cNvPr id="27" name="Tekstplassholder 21"/>
          <p:cNvSpPr>
            <a:spLocks noGrp="1"/>
          </p:cNvSpPr>
          <p:nvPr>
            <p:ph type="body" sz="quarter" idx="18" hasCustomPrompt="1"/>
          </p:nvPr>
        </p:nvSpPr>
        <p:spPr>
          <a:xfrm>
            <a:off x="3701242" y="6047996"/>
            <a:ext cx="2412398" cy="395600"/>
          </a:xfrm>
        </p:spPr>
        <p:txBody>
          <a:bodyPr anchor="ctr">
            <a:noAutofit/>
          </a:bodyPr>
          <a:lstStyle>
            <a:lvl1pPr marL="0" indent="0" algn="ctr" latinLnBrk="0">
              <a:lnSpc>
                <a:spcPct val="100000"/>
              </a:lnSpc>
              <a:spcBef>
                <a:spcPts val="0"/>
              </a:spcBef>
              <a:buNone/>
              <a:defRPr lang="nb-NO" sz="1000">
                <a:solidFill>
                  <a:schemeClr val="bg1"/>
                </a:solidFill>
              </a:defRPr>
            </a:lvl1pPr>
            <a:lvl2pPr marL="0" indent="0" latinLnBrk="0">
              <a:spcBef>
                <a:spcPts val="0"/>
              </a:spcBef>
              <a:buNone/>
              <a:defRPr lang="nb-NO" sz="3400"/>
            </a:lvl2pPr>
            <a:lvl3pPr marL="0" indent="0" latinLnBrk="0">
              <a:spcBef>
                <a:spcPts val="0"/>
              </a:spcBef>
              <a:buNone/>
              <a:defRPr lang="nb-NO" sz="3400"/>
            </a:lvl3pPr>
            <a:lvl4pPr marL="0" indent="0" latinLnBrk="0">
              <a:spcBef>
                <a:spcPts val="0"/>
              </a:spcBef>
              <a:buNone/>
              <a:defRPr lang="nb-NO" sz="3400"/>
            </a:lvl4pPr>
            <a:lvl5pPr marL="0" indent="0" latinLnBrk="0">
              <a:spcBef>
                <a:spcPts val="0"/>
              </a:spcBef>
              <a:buNone/>
              <a:defRPr lang="nb-NO" sz="3400"/>
            </a:lvl5pPr>
          </a:lstStyle>
          <a:p>
            <a:pPr lvl="0"/>
            <a:r>
              <a:rPr lang="nb-NO"/>
              <a:t>URL-adresse til nettsted</a:t>
            </a:r>
          </a:p>
        </p:txBody>
      </p:sp>
      <p:sp>
        <p:nvSpPr>
          <p:cNvPr id="28" name="Tekstplassholder 21"/>
          <p:cNvSpPr>
            <a:spLocks noGrp="1"/>
          </p:cNvSpPr>
          <p:nvPr>
            <p:ph type="body" sz="quarter" idx="19" hasCustomPrompt="1"/>
          </p:nvPr>
        </p:nvSpPr>
        <p:spPr>
          <a:xfrm>
            <a:off x="450273" y="4179346"/>
            <a:ext cx="2323407" cy="1831489"/>
          </a:xfrm>
        </p:spPr>
        <p:txBody>
          <a:bodyPr lIns="171925" rIns="171925" anchor="ctr">
            <a:noAutofit/>
          </a:bodyPr>
          <a:lstStyle>
            <a:lvl1pPr marL="0" indent="0" algn="l" latinLnBrk="0">
              <a:lnSpc>
                <a:spcPct val="130000"/>
              </a:lnSpc>
              <a:spcBef>
                <a:spcPts val="0"/>
              </a:spcBef>
              <a:buNone/>
              <a:defRPr lang="nb-NO" sz="1000">
                <a:solidFill>
                  <a:schemeClr val="bg1"/>
                </a:solidFill>
              </a:defRPr>
            </a:lvl1pPr>
            <a:lvl2pPr marL="0" indent="0" latinLnBrk="0">
              <a:spcBef>
                <a:spcPts val="0"/>
              </a:spcBef>
              <a:buNone/>
              <a:defRPr lang="nb-NO" sz="3400"/>
            </a:lvl2pPr>
            <a:lvl3pPr marL="0" indent="0" latinLnBrk="0">
              <a:spcBef>
                <a:spcPts val="0"/>
              </a:spcBef>
              <a:buNone/>
              <a:defRPr lang="nb-NO" sz="3400"/>
            </a:lvl3pPr>
            <a:lvl4pPr marL="0" indent="0" latinLnBrk="0">
              <a:spcBef>
                <a:spcPts val="0"/>
              </a:spcBef>
              <a:buNone/>
              <a:defRPr lang="nb-NO" sz="3400"/>
            </a:lvl4pPr>
            <a:lvl5pPr marL="0" indent="0" latinLnBrk="0">
              <a:spcBef>
                <a:spcPts val="0"/>
              </a:spcBef>
              <a:buNone/>
              <a:defRPr lang="nb-NO" sz="3400"/>
            </a:lvl5pPr>
          </a:lstStyle>
          <a:p>
            <a:pPr lvl="0"/>
            <a:r>
              <a:rPr lang="nb-NO"/>
              <a:t>Klikk for å legge til tekst</a:t>
            </a:r>
          </a:p>
        </p:txBody>
      </p:sp>
    </p:spTree>
    <p:extLst>
      <p:ext uri="{BB962C8B-B14F-4D97-AF65-F5344CB8AC3E}">
        <p14:creationId xmlns:p14="http://schemas.microsoft.com/office/powerpoint/2010/main" val="586319277"/>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Innside">
    <p:spTree>
      <p:nvGrpSpPr>
        <p:cNvPr id="1" name=""/>
        <p:cNvGrpSpPr/>
        <p:nvPr/>
      </p:nvGrpSpPr>
      <p:grpSpPr>
        <a:xfrm>
          <a:off x="0" y="0"/>
          <a:ext cx="0" cy="0"/>
          <a:chOff x="0" y="0"/>
          <a:chExt cx="0" cy="0"/>
        </a:xfrm>
      </p:grpSpPr>
      <p:sp>
        <p:nvSpPr>
          <p:cNvPr id="32" name="Rektangel 31"/>
          <p:cNvSpPr/>
          <p:nvPr userDrawn="1"/>
        </p:nvSpPr>
        <p:spPr>
          <a:xfrm>
            <a:off x="3791296" y="605118"/>
            <a:ext cx="2413462" cy="348564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85963" tIns="42981" rIns="85963" bIns="42981" rtlCol="0" anchor="ctr"/>
          <a:lstStyle/>
          <a:p>
            <a:pPr algn="ctr"/>
            <a:endParaRPr lang="nb-NO"/>
          </a:p>
        </p:txBody>
      </p:sp>
      <p:sp>
        <p:nvSpPr>
          <p:cNvPr id="4" name="Rektangel 3"/>
          <p:cNvSpPr/>
          <p:nvPr userDrawn="1"/>
        </p:nvSpPr>
        <p:spPr>
          <a:xfrm>
            <a:off x="450273" y="403412"/>
            <a:ext cx="2413462" cy="16136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85963" tIns="42981" rIns="85963" bIns="42981" rtlCol="0" anchor="ctr"/>
          <a:lstStyle/>
          <a:p>
            <a:pPr algn="ctr"/>
            <a:endParaRPr lang="nb-NO"/>
          </a:p>
        </p:txBody>
      </p:sp>
      <p:sp>
        <p:nvSpPr>
          <p:cNvPr id="10" name="Rektangel 9"/>
          <p:cNvSpPr/>
          <p:nvPr userDrawn="1"/>
        </p:nvSpPr>
        <p:spPr>
          <a:xfrm>
            <a:off x="450273" y="6047995"/>
            <a:ext cx="2413462" cy="4034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85963" tIns="42981" rIns="85963" bIns="42981" rtlCol="0" anchor="ctr"/>
          <a:lstStyle/>
          <a:p>
            <a:pPr algn="ctr"/>
            <a:endParaRPr lang="nb-NO"/>
          </a:p>
        </p:txBody>
      </p:sp>
      <p:sp>
        <p:nvSpPr>
          <p:cNvPr id="12" name="Bildeplassholder 11"/>
          <p:cNvSpPr>
            <a:spLocks noGrp="1"/>
          </p:cNvSpPr>
          <p:nvPr>
            <p:ph type="pic" sz="quarter" idx="10"/>
          </p:nvPr>
        </p:nvSpPr>
        <p:spPr>
          <a:xfrm>
            <a:off x="450273" y="605117"/>
            <a:ext cx="2413462" cy="2008991"/>
          </a:xfrm>
        </p:spPr>
        <p:txBody>
          <a:bodyPr tIns="429814">
            <a:normAutofit/>
          </a:bodyPr>
          <a:lstStyle>
            <a:lvl1pPr marL="0" indent="0" algn="ctr" latinLnBrk="0">
              <a:buNone/>
              <a:defRPr lang="nb-NO" sz="1900"/>
            </a:lvl1pPr>
          </a:lstStyle>
          <a:p>
            <a:r>
              <a:rPr lang="nb-NO"/>
              <a:t>Klikk ikon for å legge til bilde</a:t>
            </a:r>
          </a:p>
        </p:txBody>
      </p:sp>
      <p:sp>
        <p:nvSpPr>
          <p:cNvPr id="13" name="Rektangel 12"/>
          <p:cNvSpPr/>
          <p:nvPr userDrawn="1"/>
        </p:nvSpPr>
        <p:spPr>
          <a:xfrm>
            <a:off x="3791296" y="403412"/>
            <a:ext cx="2413462" cy="161365"/>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85963" tIns="42981" rIns="85963" bIns="42981" rtlCol="0" anchor="ctr"/>
          <a:lstStyle/>
          <a:p>
            <a:pPr algn="ctr"/>
            <a:endParaRPr lang="nb-NO"/>
          </a:p>
        </p:txBody>
      </p:sp>
      <p:sp>
        <p:nvSpPr>
          <p:cNvPr id="14" name="Rektangel 13"/>
          <p:cNvSpPr/>
          <p:nvPr userDrawn="1"/>
        </p:nvSpPr>
        <p:spPr>
          <a:xfrm>
            <a:off x="3791296" y="6047995"/>
            <a:ext cx="2413462" cy="403412"/>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85963" tIns="42981" rIns="85963" bIns="42981" rtlCol="0" anchor="ctr"/>
          <a:lstStyle/>
          <a:p>
            <a:pPr algn="ctr"/>
            <a:endParaRPr lang="nb-NO"/>
          </a:p>
        </p:txBody>
      </p:sp>
      <p:sp>
        <p:nvSpPr>
          <p:cNvPr id="16" name="Rektangel 15"/>
          <p:cNvSpPr/>
          <p:nvPr userDrawn="1"/>
        </p:nvSpPr>
        <p:spPr>
          <a:xfrm>
            <a:off x="7123315" y="403412"/>
            <a:ext cx="2323407" cy="16136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85963" tIns="42981" rIns="85963" bIns="42981" rtlCol="0" anchor="ctr"/>
          <a:lstStyle/>
          <a:p>
            <a:pPr algn="ctr"/>
            <a:endParaRPr lang="nb-NO"/>
          </a:p>
        </p:txBody>
      </p:sp>
      <p:sp>
        <p:nvSpPr>
          <p:cNvPr id="17" name="Rektangel 16"/>
          <p:cNvSpPr/>
          <p:nvPr userDrawn="1"/>
        </p:nvSpPr>
        <p:spPr>
          <a:xfrm>
            <a:off x="7123315" y="6047995"/>
            <a:ext cx="2323407" cy="4034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85963" tIns="42981" rIns="85963" bIns="42981" rtlCol="0" anchor="ctr"/>
          <a:lstStyle/>
          <a:p>
            <a:pPr algn="ctr"/>
            <a:endParaRPr lang="nb-NO"/>
          </a:p>
        </p:txBody>
      </p:sp>
      <p:sp>
        <p:nvSpPr>
          <p:cNvPr id="31" name="Tekstplassholder 21"/>
          <p:cNvSpPr>
            <a:spLocks noGrp="1"/>
          </p:cNvSpPr>
          <p:nvPr>
            <p:ph type="body" sz="quarter" idx="20" hasCustomPrompt="1"/>
          </p:nvPr>
        </p:nvSpPr>
        <p:spPr>
          <a:xfrm>
            <a:off x="450273" y="2651269"/>
            <a:ext cx="2413462" cy="584430"/>
          </a:xfrm>
        </p:spPr>
        <p:txBody>
          <a:bodyPr lIns="85963" rIns="85963" bIns="0" anchor="b">
            <a:noAutofit/>
          </a:bodyPr>
          <a:lstStyle>
            <a:lvl1pPr marL="0" indent="0" algn="l" latinLnBrk="0">
              <a:lnSpc>
                <a:spcPct val="114000"/>
              </a:lnSpc>
              <a:spcBef>
                <a:spcPts val="752"/>
              </a:spcBef>
              <a:buNone/>
              <a:defRPr lang="nb-NO" sz="1900">
                <a:solidFill>
                  <a:schemeClr val="accent1"/>
                </a:solidFill>
              </a:defRPr>
            </a:lvl1pPr>
            <a:lvl2pPr marL="0" indent="0" latinLnBrk="0">
              <a:spcBef>
                <a:spcPts val="0"/>
              </a:spcBef>
              <a:buNone/>
              <a:defRPr lang="nb-NO" sz="3400"/>
            </a:lvl2pPr>
            <a:lvl3pPr marL="0" indent="0" latinLnBrk="0">
              <a:spcBef>
                <a:spcPts val="0"/>
              </a:spcBef>
              <a:buNone/>
              <a:defRPr lang="nb-NO" sz="3400"/>
            </a:lvl3pPr>
            <a:lvl4pPr marL="0" indent="0" latinLnBrk="0">
              <a:spcBef>
                <a:spcPts val="0"/>
              </a:spcBef>
              <a:buNone/>
              <a:defRPr lang="nb-NO" sz="3400"/>
            </a:lvl4pPr>
            <a:lvl5pPr marL="0" indent="0" latinLnBrk="0">
              <a:spcBef>
                <a:spcPts val="0"/>
              </a:spcBef>
              <a:buNone/>
              <a:defRPr lang="nb-NO" sz="3400"/>
            </a:lvl5pPr>
          </a:lstStyle>
          <a:p>
            <a:pPr lvl="0"/>
            <a:r>
              <a:rPr lang="nb-NO"/>
              <a:t>Klikk for å legge til tekst</a:t>
            </a:r>
          </a:p>
        </p:txBody>
      </p:sp>
      <p:sp>
        <p:nvSpPr>
          <p:cNvPr id="33" name="Tekstplassholder 21"/>
          <p:cNvSpPr>
            <a:spLocks noGrp="1"/>
          </p:cNvSpPr>
          <p:nvPr>
            <p:ph type="body" sz="quarter" idx="21" hasCustomPrompt="1"/>
          </p:nvPr>
        </p:nvSpPr>
        <p:spPr>
          <a:xfrm>
            <a:off x="4052455" y="806824"/>
            <a:ext cx="1913659" cy="2958353"/>
          </a:xfrm>
        </p:spPr>
        <p:txBody>
          <a:bodyPr lIns="85963" tIns="85963" rIns="85963" bIns="85963" anchor="ctr">
            <a:noAutofit/>
          </a:bodyPr>
          <a:lstStyle>
            <a:lvl1pPr marL="0" indent="0" algn="l" latinLnBrk="0">
              <a:lnSpc>
                <a:spcPct val="130000"/>
              </a:lnSpc>
              <a:spcBef>
                <a:spcPts val="752"/>
              </a:spcBef>
              <a:buNone/>
              <a:defRPr lang="nb-NO" sz="1500">
                <a:solidFill>
                  <a:schemeClr val="accent2">
                    <a:lumMod val="75000"/>
                  </a:schemeClr>
                </a:solidFill>
              </a:defRPr>
            </a:lvl1pPr>
            <a:lvl2pPr marL="0" indent="0" latinLnBrk="0">
              <a:spcBef>
                <a:spcPts val="0"/>
              </a:spcBef>
              <a:buNone/>
              <a:defRPr lang="nb-NO" sz="3400"/>
            </a:lvl2pPr>
            <a:lvl3pPr marL="0" indent="0" latinLnBrk="0">
              <a:spcBef>
                <a:spcPts val="0"/>
              </a:spcBef>
              <a:buNone/>
              <a:defRPr lang="nb-NO" sz="3400"/>
            </a:lvl3pPr>
            <a:lvl4pPr marL="0" indent="0" latinLnBrk="0">
              <a:spcBef>
                <a:spcPts val="0"/>
              </a:spcBef>
              <a:buNone/>
              <a:defRPr lang="nb-NO" sz="3400"/>
            </a:lvl4pPr>
            <a:lvl5pPr marL="0" indent="0" latinLnBrk="0">
              <a:spcBef>
                <a:spcPts val="0"/>
              </a:spcBef>
              <a:buNone/>
              <a:defRPr lang="nb-NO" sz="3400"/>
            </a:lvl5pPr>
          </a:lstStyle>
          <a:p>
            <a:pPr lvl="0"/>
            <a:r>
              <a:rPr lang="nb-NO"/>
              <a:t>Klikk for å legge til tekst</a:t>
            </a:r>
          </a:p>
        </p:txBody>
      </p:sp>
      <p:sp>
        <p:nvSpPr>
          <p:cNvPr id="34" name="Bildeplassholder 11"/>
          <p:cNvSpPr>
            <a:spLocks noGrp="1"/>
          </p:cNvSpPr>
          <p:nvPr>
            <p:ph type="pic" sz="quarter" idx="22"/>
          </p:nvPr>
        </p:nvSpPr>
        <p:spPr>
          <a:xfrm>
            <a:off x="3791296" y="4138753"/>
            <a:ext cx="2413462" cy="1862317"/>
          </a:xfrm>
        </p:spPr>
        <p:txBody>
          <a:bodyPr tIns="429814">
            <a:normAutofit/>
          </a:bodyPr>
          <a:lstStyle>
            <a:lvl1pPr marL="0" indent="0" algn="ctr" latinLnBrk="0">
              <a:buNone/>
              <a:defRPr lang="nb-NO" sz="1900"/>
            </a:lvl1pPr>
          </a:lstStyle>
          <a:p>
            <a:r>
              <a:rPr lang="nb-NO"/>
              <a:t>Klikk ikon for å legge til bilde</a:t>
            </a:r>
          </a:p>
        </p:txBody>
      </p:sp>
      <p:sp>
        <p:nvSpPr>
          <p:cNvPr id="36" name="Tekstplassholder 21"/>
          <p:cNvSpPr>
            <a:spLocks noGrp="1"/>
          </p:cNvSpPr>
          <p:nvPr>
            <p:ph type="body" sz="quarter" idx="24" hasCustomPrompt="1"/>
          </p:nvPr>
        </p:nvSpPr>
        <p:spPr>
          <a:xfrm>
            <a:off x="7125941" y="3977352"/>
            <a:ext cx="2323407" cy="314661"/>
          </a:xfrm>
        </p:spPr>
        <p:txBody>
          <a:bodyPr lIns="85963" rIns="85963" bIns="0" anchor="b">
            <a:noAutofit/>
          </a:bodyPr>
          <a:lstStyle>
            <a:lvl1pPr marL="0" indent="0" algn="l" latinLnBrk="0">
              <a:lnSpc>
                <a:spcPct val="114000"/>
              </a:lnSpc>
              <a:spcBef>
                <a:spcPts val="752"/>
              </a:spcBef>
              <a:buNone/>
              <a:defRPr lang="nb-NO" sz="1100">
                <a:solidFill>
                  <a:schemeClr val="accent1"/>
                </a:solidFill>
              </a:defRPr>
            </a:lvl1pPr>
            <a:lvl2pPr marL="0" indent="0" latinLnBrk="0">
              <a:spcBef>
                <a:spcPts val="0"/>
              </a:spcBef>
              <a:buNone/>
              <a:defRPr lang="nb-NO" sz="3400"/>
            </a:lvl2pPr>
            <a:lvl3pPr marL="0" indent="0" latinLnBrk="0">
              <a:spcBef>
                <a:spcPts val="0"/>
              </a:spcBef>
              <a:buNone/>
              <a:defRPr lang="nb-NO" sz="3400"/>
            </a:lvl3pPr>
            <a:lvl4pPr marL="0" indent="0" latinLnBrk="0">
              <a:spcBef>
                <a:spcPts val="0"/>
              </a:spcBef>
              <a:buNone/>
              <a:defRPr lang="nb-NO" sz="3400"/>
            </a:lvl4pPr>
            <a:lvl5pPr marL="0" indent="0" latinLnBrk="0">
              <a:spcBef>
                <a:spcPts val="0"/>
              </a:spcBef>
              <a:buNone/>
              <a:defRPr lang="nb-NO" sz="3400"/>
            </a:lvl5pPr>
          </a:lstStyle>
          <a:p>
            <a:pPr lvl="0"/>
            <a:r>
              <a:rPr lang="nb-NO"/>
              <a:t>Klikk for å legge til tekst</a:t>
            </a:r>
          </a:p>
        </p:txBody>
      </p:sp>
      <p:sp>
        <p:nvSpPr>
          <p:cNvPr id="38" name="Tekstplassholder 21"/>
          <p:cNvSpPr>
            <a:spLocks noGrp="1"/>
          </p:cNvSpPr>
          <p:nvPr>
            <p:ph type="body" sz="quarter" idx="26" hasCustomPrompt="1"/>
          </p:nvPr>
        </p:nvSpPr>
        <p:spPr>
          <a:xfrm>
            <a:off x="7125941" y="2409784"/>
            <a:ext cx="2323407" cy="317953"/>
          </a:xfrm>
        </p:spPr>
        <p:txBody>
          <a:bodyPr lIns="85963" rIns="85963" bIns="0" anchor="b">
            <a:noAutofit/>
          </a:bodyPr>
          <a:lstStyle>
            <a:lvl1pPr marL="0" indent="0" algn="l" latinLnBrk="0">
              <a:lnSpc>
                <a:spcPct val="114000"/>
              </a:lnSpc>
              <a:spcBef>
                <a:spcPts val="752"/>
              </a:spcBef>
              <a:buNone/>
              <a:defRPr lang="nb-NO" sz="1100">
                <a:solidFill>
                  <a:schemeClr val="accent1"/>
                </a:solidFill>
              </a:defRPr>
            </a:lvl1pPr>
            <a:lvl2pPr marL="0" indent="0" latinLnBrk="0">
              <a:spcBef>
                <a:spcPts val="0"/>
              </a:spcBef>
              <a:buNone/>
              <a:defRPr lang="nb-NO" sz="3400"/>
            </a:lvl2pPr>
            <a:lvl3pPr marL="0" indent="0" latinLnBrk="0">
              <a:spcBef>
                <a:spcPts val="0"/>
              </a:spcBef>
              <a:buNone/>
              <a:defRPr lang="nb-NO" sz="3400"/>
            </a:lvl3pPr>
            <a:lvl4pPr marL="0" indent="0" latinLnBrk="0">
              <a:spcBef>
                <a:spcPts val="0"/>
              </a:spcBef>
              <a:buNone/>
              <a:defRPr lang="nb-NO" sz="3400"/>
            </a:lvl4pPr>
            <a:lvl5pPr marL="0" indent="0" latinLnBrk="0">
              <a:spcBef>
                <a:spcPts val="0"/>
              </a:spcBef>
              <a:buNone/>
              <a:defRPr lang="nb-NO" sz="3400"/>
            </a:lvl5pPr>
          </a:lstStyle>
          <a:p>
            <a:pPr lvl="0"/>
            <a:r>
              <a:rPr lang="nb-NO"/>
              <a:t>Klikk for å legge til tekst</a:t>
            </a:r>
          </a:p>
        </p:txBody>
      </p:sp>
      <p:sp>
        <p:nvSpPr>
          <p:cNvPr id="40" name="Tekstplassholder 21"/>
          <p:cNvSpPr>
            <a:spLocks noGrp="1"/>
          </p:cNvSpPr>
          <p:nvPr>
            <p:ph type="body" sz="quarter" idx="28" hasCustomPrompt="1"/>
          </p:nvPr>
        </p:nvSpPr>
        <p:spPr>
          <a:xfrm>
            <a:off x="7125941" y="712082"/>
            <a:ext cx="2323407" cy="314661"/>
          </a:xfrm>
        </p:spPr>
        <p:txBody>
          <a:bodyPr lIns="85963" rIns="85963" bIns="0" anchor="b">
            <a:noAutofit/>
          </a:bodyPr>
          <a:lstStyle>
            <a:lvl1pPr marL="0" indent="0" algn="l" latinLnBrk="0">
              <a:lnSpc>
                <a:spcPct val="114000"/>
              </a:lnSpc>
              <a:spcBef>
                <a:spcPts val="752"/>
              </a:spcBef>
              <a:buNone/>
              <a:defRPr lang="nb-NO" sz="1100">
                <a:solidFill>
                  <a:schemeClr val="accent1"/>
                </a:solidFill>
              </a:defRPr>
            </a:lvl1pPr>
            <a:lvl2pPr marL="0" indent="0" latinLnBrk="0">
              <a:spcBef>
                <a:spcPts val="0"/>
              </a:spcBef>
              <a:buNone/>
              <a:defRPr lang="nb-NO" sz="3400"/>
            </a:lvl2pPr>
            <a:lvl3pPr marL="0" indent="0" latinLnBrk="0">
              <a:spcBef>
                <a:spcPts val="0"/>
              </a:spcBef>
              <a:buNone/>
              <a:defRPr lang="nb-NO" sz="3400"/>
            </a:lvl3pPr>
            <a:lvl4pPr marL="0" indent="0" latinLnBrk="0">
              <a:spcBef>
                <a:spcPts val="0"/>
              </a:spcBef>
              <a:buNone/>
              <a:defRPr lang="nb-NO" sz="3400"/>
            </a:lvl4pPr>
            <a:lvl5pPr marL="0" indent="0" latinLnBrk="0">
              <a:spcBef>
                <a:spcPts val="0"/>
              </a:spcBef>
              <a:buNone/>
              <a:defRPr lang="nb-NO" sz="3400"/>
            </a:lvl5pPr>
          </a:lstStyle>
          <a:p>
            <a:pPr lvl="0"/>
            <a:r>
              <a:rPr lang="nb-NO"/>
              <a:t>Klikk for å legge til tekst</a:t>
            </a:r>
          </a:p>
        </p:txBody>
      </p:sp>
      <p:sp>
        <p:nvSpPr>
          <p:cNvPr id="43" name="Tekstplassholder 21"/>
          <p:cNvSpPr>
            <a:spLocks noGrp="1"/>
          </p:cNvSpPr>
          <p:nvPr>
            <p:ph type="body" sz="quarter" idx="31" hasCustomPrompt="1"/>
          </p:nvPr>
        </p:nvSpPr>
        <p:spPr>
          <a:xfrm>
            <a:off x="450273" y="3268351"/>
            <a:ext cx="2413462" cy="2712546"/>
          </a:xfrm>
        </p:spPr>
        <p:txBody>
          <a:bodyPr lIns="85963" rIns="85963" anchor="t">
            <a:noAutofit/>
          </a:bodyPr>
          <a:lstStyle>
            <a:lvl1pPr marL="171925" indent="-171925" algn="l" latinLnBrk="0">
              <a:lnSpc>
                <a:spcPct val="100000"/>
              </a:lnSpc>
              <a:spcBef>
                <a:spcPts val="564"/>
              </a:spcBef>
              <a:spcAft>
                <a:spcPts val="0"/>
              </a:spcAft>
              <a:buFont typeface="Arial" panose="020B0604020202020204" pitchFamily="34" charset="0"/>
              <a:buChar char="•"/>
              <a:defRPr lang="nb-NO" sz="800">
                <a:solidFill>
                  <a:schemeClr val="tx1"/>
                </a:solidFill>
              </a:defRPr>
            </a:lvl1pPr>
            <a:lvl2pPr marL="171925" indent="-171925" latinLnBrk="0">
              <a:lnSpc>
                <a:spcPct val="100000"/>
              </a:lnSpc>
              <a:spcBef>
                <a:spcPts val="564"/>
              </a:spcBef>
              <a:spcAft>
                <a:spcPts val="0"/>
              </a:spcAft>
              <a:buFont typeface="Arial" panose="020B0604020202020204" pitchFamily="34" charset="0"/>
              <a:buChar char="•"/>
              <a:defRPr lang="nb-NO" sz="800"/>
            </a:lvl2pPr>
            <a:lvl3pPr marL="171925" indent="-171925" latinLnBrk="0">
              <a:lnSpc>
                <a:spcPct val="100000"/>
              </a:lnSpc>
              <a:spcBef>
                <a:spcPts val="564"/>
              </a:spcBef>
              <a:spcAft>
                <a:spcPts val="0"/>
              </a:spcAft>
              <a:buFont typeface="Arial" panose="020B0604020202020204" pitchFamily="34" charset="0"/>
              <a:buChar char="•"/>
              <a:defRPr lang="nb-NO" sz="800"/>
            </a:lvl3pPr>
            <a:lvl4pPr marL="171925" indent="-171925" latinLnBrk="0">
              <a:lnSpc>
                <a:spcPct val="100000"/>
              </a:lnSpc>
              <a:spcBef>
                <a:spcPts val="564"/>
              </a:spcBef>
              <a:spcAft>
                <a:spcPts val="0"/>
              </a:spcAft>
              <a:buFont typeface="Arial" panose="020B0604020202020204" pitchFamily="34" charset="0"/>
              <a:buChar char="•"/>
              <a:defRPr lang="nb-NO" sz="800"/>
            </a:lvl4pPr>
            <a:lvl5pPr marL="171925" indent="-171925" latinLnBrk="0">
              <a:lnSpc>
                <a:spcPct val="100000"/>
              </a:lnSpc>
              <a:spcBef>
                <a:spcPts val="564"/>
              </a:spcBef>
              <a:spcAft>
                <a:spcPts val="0"/>
              </a:spcAft>
              <a:buFont typeface="Arial" panose="020B0604020202020204" pitchFamily="34" charset="0"/>
              <a:buChar char="•"/>
              <a:defRPr lang="nb-NO" sz="800"/>
            </a:lvl5pPr>
            <a:lvl6pPr marL="171925" indent="-171925" latinLnBrk="0">
              <a:lnSpc>
                <a:spcPct val="100000"/>
              </a:lnSpc>
              <a:spcBef>
                <a:spcPts val="564"/>
              </a:spcBef>
              <a:spcAft>
                <a:spcPts val="0"/>
              </a:spcAft>
              <a:defRPr lang="nb-NO" sz="800"/>
            </a:lvl6pPr>
            <a:lvl7pPr marL="171925" indent="-171925" latinLnBrk="0">
              <a:lnSpc>
                <a:spcPct val="100000"/>
              </a:lnSpc>
              <a:spcBef>
                <a:spcPts val="564"/>
              </a:spcBef>
              <a:spcAft>
                <a:spcPts val="0"/>
              </a:spcAft>
              <a:defRPr lang="nb-NO" sz="800"/>
            </a:lvl7pPr>
            <a:lvl8pPr marL="171925" indent="-171925" latinLnBrk="0">
              <a:lnSpc>
                <a:spcPct val="100000"/>
              </a:lnSpc>
              <a:spcBef>
                <a:spcPts val="564"/>
              </a:spcBef>
              <a:spcAft>
                <a:spcPts val="0"/>
              </a:spcAft>
              <a:defRPr lang="nb-NO" sz="800"/>
            </a:lvl8pPr>
            <a:lvl9pPr marL="171925" indent="-171925" latinLnBrk="0">
              <a:lnSpc>
                <a:spcPct val="100000"/>
              </a:lnSpc>
              <a:spcBef>
                <a:spcPts val="564"/>
              </a:spcBef>
              <a:spcAft>
                <a:spcPts val="0"/>
              </a:spcAft>
              <a:defRPr lang="nb-NO" sz="800"/>
            </a:lvl9pPr>
          </a:lstStyle>
          <a:p>
            <a:pPr lvl="0"/>
            <a:r>
              <a:rPr lang="nb-NO"/>
              <a:t>Klikk for å legge til tekst</a:t>
            </a:r>
          </a:p>
        </p:txBody>
      </p:sp>
      <p:sp>
        <p:nvSpPr>
          <p:cNvPr id="45" name="Tekstplassholder 21"/>
          <p:cNvSpPr>
            <a:spLocks noGrp="1"/>
          </p:cNvSpPr>
          <p:nvPr>
            <p:ph type="body" sz="quarter" idx="33" hasCustomPrompt="1"/>
          </p:nvPr>
        </p:nvSpPr>
        <p:spPr>
          <a:xfrm>
            <a:off x="7125941" y="1032743"/>
            <a:ext cx="2323407" cy="1377041"/>
          </a:xfrm>
        </p:spPr>
        <p:txBody>
          <a:bodyPr lIns="85963" rIns="85963" anchor="t">
            <a:noAutofit/>
          </a:bodyPr>
          <a:lstStyle>
            <a:lvl1pPr marL="171925" indent="-171925" algn="l" latinLnBrk="0">
              <a:lnSpc>
                <a:spcPct val="100000"/>
              </a:lnSpc>
              <a:spcBef>
                <a:spcPts val="564"/>
              </a:spcBef>
              <a:spcAft>
                <a:spcPts val="0"/>
              </a:spcAft>
              <a:buFont typeface="Arial" panose="020B0604020202020204" pitchFamily="34" charset="0"/>
              <a:buChar char="•"/>
              <a:defRPr lang="nb-NO" sz="800">
                <a:solidFill>
                  <a:schemeClr val="tx1"/>
                </a:solidFill>
              </a:defRPr>
            </a:lvl1pPr>
            <a:lvl2pPr marL="171925" indent="-171925" latinLnBrk="0">
              <a:lnSpc>
                <a:spcPct val="100000"/>
              </a:lnSpc>
              <a:spcBef>
                <a:spcPts val="564"/>
              </a:spcBef>
              <a:spcAft>
                <a:spcPts val="0"/>
              </a:spcAft>
              <a:buFont typeface="Arial" panose="020B0604020202020204" pitchFamily="34" charset="0"/>
              <a:buChar char="•"/>
              <a:defRPr lang="nb-NO" sz="800"/>
            </a:lvl2pPr>
            <a:lvl3pPr marL="171925" indent="-171925" latinLnBrk="0">
              <a:lnSpc>
                <a:spcPct val="100000"/>
              </a:lnSpc>
              <a:spcBef>
                <a:spcPts val="564"/>
              </a:spcBef>
              <a:spcAft>
                <a:spcPts val="0"/>
              </a:spcAft>
              <a:buFont typeface="Arial" panose="020B0604020202020204" pitchFamily="34" charset="0"/>
              <a:buChar char="•"/>
              <a:defRPr lang="nb-NO" sz="800"/>
            </a:lvl3pPr>
            <a:lvl4pPr marL="171925" indent="-171925" latinLnBrk="0">
              <a:lnSpc>
                <a:spcPct val="100000"/>
              </a:lnSpc>
              <a:spcBef>
                <a:spcPts val="564"/>
              </a:spcBef>
              <a:spcAft>
                <a:spcPts val="0"/>
              </a:spcAft>
              <a:buFont typeface="Arial" panose="020B0604020202020204" pitchFamily="34" charset="0"/>
              <a:buChar char="•"/>
              <a:defRPr lang="nb-NO" sz="800"/>
            </a:lvl4pPr>
            <a:lvl5pPr marL="171925" indent="-171925" latinLnBrk="0">
              <a:lnSpc>
                <a:spcPct val="100000"/>
              </a:lnSpc>
              <a:spcBef>
                <a:spcPts val="564"/>
              </a:spcBef>
              <a:spcAft>
                <a:spcPts val="0"/>
              </a:spcAft>
              <a:buFont typeface="Arial" panose="020B0604020202020204" pitchFamily="34" charset="0"/>
              <a:buChar char="•"/>
              <a:defRPr lang="nb-NO" sz="800"/>
            </a:lvl5pPr>
            <a:lvl6pPr marL="171925" indent="-171925" latinLnBrk="0">
              <a:lnSpc>
                <a:spcPct val="100000"/>
              </a:lnSpc>
              <a:spcBef>
                <a:spcPts val="564"/>
              </a:spcBef>
              <a:spcAft>
                <a:spcPts val="0"/>
              </a:spcAft>
              <a:defRPr lang="nb-NO" sz="800"/>
            </a:lvl6pPr>
            <a:lvl7pPr marL="171925" indent="-171925" latinLnBrk="0">
              <a:lnSpc>
                <a:spcPct val="100000"/>
              </a:lnSpc>
              <a:spcBef>
                <a:spcPts val="564"/>
              </a:spcBef>
              <a:spcAft>
                <a:spcPts val="0"/>
              </a:spcAft>
              <a:defRPr lang="nb-NO" sz="800"/>
            </a:lvl7pPr>
            <a:lvl8pPr marL="171925" indent="-171925" latinLnBrk="0">
              <a:lnSpc>
                <a:spcPct val="100000"/>
              </a:lnSpc>
              <a:spcBef>
                <a:spcPts val="564"/>
              </a:spcBef>
              <a:spcAft>
                <a:spcPts val="0"/>
              </a:spcAft>
              <a:defRPr lang="nb-NO" sz="800"/>
            </a:lvl8pPr>
            <a:lvl9pPr marL="171925" indent="-171925" latinLnBrk="0">
              <a:lnSpc>
                <a:spcPct val="100000"/>
              </a:lnSpc>
              <a:spcBef>
                <a:spcPts val="564"/>
              </a:spcBef>
              <a:spcAft>
                <a:spcPts val="0"/>
              </a:spcAft>
              <a:defRPr lang="nb-NO" sz="800"/>
            </a:lvl9pPr>
          </a:lstStyle>
          <a:p>
            <a:pPr lvl="0"/>
            <a:r>
              <a:rPr lang="nb-NO"/>
              <a:t>Klikk for å legge til tekst</a:t>
            </a:r>
          </a:p>
        </p:txBody>
      </p:sp>
      <p:sp>
        <p:nvSpPr>
          <p:cNvPr id="46" name="Tekstplassholder 21"/>
          <p:cNvSpPr>
            <a:spLocks noGrp="1"/>
          </p:cNvSpPr>
          <p:nvPr>
            <p:ph type="body" sz="quarter" idx="34" hasCustomPrompt="1"/>
          </p:nvPr>
        </p:nvSpPr>
        <p:spPr>
          <a:xfrm>
            <a:off x="7125941" y="2727739"/>
            <a:ext cx="2323407" cy="1229274"/>
          </a:xfrm>
        </p:spPr>
        <p:txBody>
          <a:bodyPr lIns="85963" rIns="85963" anchor="t">
            <a:noAutofit/>
          </a:bodyPr>
          <a:lstStyle>
            <a:lvl1pPr marL="171925" indent="-171925" algn="l" latinLnBrk="0">
              <a:lnSpc>
                <a:spcPct val="100000"/>
              </a:lnSpc>
              <a:spcBef>
                <a:spcPts val="564"/>
              </a:spcBef>
              <a:spcAft>
                <a:spcPts val="0"/>
              </a:spcAft>
              <a:buFont typeface="Arial" panose="020B0604020202020204" pitchFamily="34" charset="0"/>
              <a:buChar char="•"/>
              <a:defRPr lang="nb-NO" sz="800">
                <a:solidFill>
                  <a:schemeClr val="tx1"/>
                </a:solidFill>
              </a:defRPr>
            </a:lvl1pPr>
            <a:lvl2pPr marL="171925" indent="-171925" latinLnBrk="0">
              <a:lnSpc>
                <a:spcPct val="100000"/>
              </a:lnSpc>
              <a:spcBef>
                <a:spcPts val="564"/>
              </a:spcBef>
              <a:spcAft>
                <a:spcPts val="0"/>
              </a:spcAft>
              <a:buFont typeface="Arial" panose="020B0604020202020204" pitchFamily="34" charset="0"/>
              <a:buChar char="•"/>
              <a:defRPr lang="nb-NO" sz="800"/>
            </a:lvl2pPr>
            <a:lvl3pPr marL="171925" indent="-171925" latinLnBrk="0">
              <a:lnSpc>
                <a:spcPct val="100000"/>
              </a:lnSpc>
              <a:spcBef>
                <a:spcPts val="564"/>
              </a:spcBef>
              <a:spcAft>
                <a:spcPts val="0"/>
              </a:spcAft>
              <a:buFont typeface="Arial" panose="020B0604020202020204" pitchFamily="34" charset="0"/>
              <a:buChar char="•"/>
              <a:defRPr lang="nb-NO" sz="800"/>
            </a:lvl3pPr>
            <a:lvl4pPr marL="171925" indent="-171925" latinLnBrk="0">
              <a:lnSpc>
                <a:spcPct val="100000"/>
              </a:lnSpc>
              <a:spcBef>
                <a:spcPts val="564"/>
              </a:spcBef>
              <a:spcAft>
                <a:spcPts val="0"/>
              </a:spcAft>
              <a:buFont typeface="Arial" panose="020B0604020202020204" pitchFamily="34" charset="0"/>
              <a:buChar char="•"/>
              <a:defRPr lang="nb-NO" sz="800"/>
            </a:lvl4pPr>
            <a:lvl5pPr marL="171925" indent="-171925" latinLnBrk="0">
              <a:lnSpc>
                <a:spcPct val="100000"/>
              </a:lnSpc>
              <a:spcBef>
                <a:spcPts val="564"/>
              </a:spcBef>
              <a:spcAft>
                <a:spcPts val="0"/>
              </a:spcAft>
              <a:buFont typeface="Arial" panose="020B0604020202020204" pitchFamily="34" charset="0"/>
              <a:buChar char="•"/>
              <a:defRPr lang="nb-NO" sz="800"/>
            </a:lvl5pPr>
            <a:lvl6pPr marL="171925" indent="-171925" latinLnBrk="0">
              <a:lnSpc>
                <a:spcPct val="100000"/>
              </a:lnSpc>
              <a:spcBef>
                <a:spcPts val="564"/>
              </a:spcBef>
              <a:spcAft>
                <a:spcPts val="0"/>
              </a:spcAft>
              <a:defRPr lang="nb-NO" sz="800"/>
            </a:lvl6pPr>
            <a:lvl7pPr marL="171925" indent="-171925" latinLnBrk="0">
              <a:lnSpc>
                <a:spcPct val="100000"/>
              </a:lnSpc>
              <a:spcBef>
                <a:spcPts val="564"/>
              </a:spcBef>
              <a:spcAft>
                <a:spcPts val="0"/>
              </a:spcAft>
              <a:defRPr lang="nb-NO" sz="800"/>
            </a:lvl7pPr>
            <a:lvl8pPr marL="171925" indent="-171925" latinLnBrk="0">
              <a:lnSpc>
                <a:spcPct val="100000"/>
              </a:lnSpc>
              <a:spcBef>
                <a:spcPts val="564"/>
              </a:spcBef>
              <a:spcAft>
                <a:spcPts val="0"/>
              </a:spcAft>
              <a:defRPr lang="nb-NO" sz="800"/>
            </a:lvl8pPr>
            <a:lvl9pPr marL="171925" indent="-171925" latinLnBrk="0">
              <a:lnSpc>
                <a:spcPct val="100000"/>
              </a:lnSpc>
              <a:spcBef>
                <a:spcPts val="564"/>
              </a:spcBef>
              <a:spcAft>
                <a:spcPts val="0"/>
              </a:spcAft>
              <a:defRPr lang="nb-NO" sz="800"/>
            </a:lvl9pPr>
          </a:lstStyle>
          <a:p>
            <a:pPr lvl="0"/>
            <a:r>
              <a:rPr lang="nb-NO"/>
              <a:t>Klikk for å legge til tekst</a:t>
            </a:r>
          </a:p>
        </p:txBody>
      </p:sp>
      <p:sp>
        <p:nvSpPr>
          <p:cNvPr id="47" name="Tekstplassholder 21"/>
          <p:cNvSpPr>
            <a:spLocks noGrp="1"/>
          </p:cNvSpPr>
          <p:nvPr>
            <p:ph type="body" sz="quarter" idx="35" hasCustomPrompt="1"/>
          </p:nvPr>
        </p:nvSpPr>
        <p:spPr>
          <a:xfrm>
            <a:off x="7125941" y="4299923"/>
            <a:ext cx="2323407" cy="1680974"/>
          </a:xfrm>
        </p:spPr>
        <p:txBody>
          <a:bodyPr lIns="85963" rIns="85963" anchor="t">
            <a:noAutofit/>
          </a:bodyPr>
          <a:lstStyle>
            <a:lvl1pPr marL="171925" indent="-171925" algn="l" latinLnBrk="0">
              <a:lnSpc>
                <a:spcPct val="100000"/>
              </a:lnSpc>
              <a:spcBef>
                <a:spcPts val="564"/>
              </a:spcBef>
              <a:spcAft>
                <a:spcPts val="0"/>
              </a:spcAft>
              <a:buFont typeface="Arial" panose="020B0604020202020204" pitchFamily="34" charset="0"/>
              <a:buChar char="•"/>
              <a:defRPr lang="nb-NO" sz="800">
                <a:solidFill>
                  <a:schemeClr val="tx1"/>
                </a:solidFill>
              </a:defRPr>
            </a:lvl1pPr>
            <a:lvl2pPr marL="171925" indent="-171925" latinLnBrk="0">
              <a:lnSpc>
                <a:spcPct val="100000"/>
              </a:lnSpc>
              <a:spcBef>
                <a:spcPts val="564"/>
              </a:spcBef>
              <a:spcAft>
                <a:spcPts val="0"/>
              </a:spcAft>
              <a:buFont typeface="Arial" panose="020B0604020202020204" pitchFamily="34" charset="0"/>
              <a:buChar char="•"/>
              <a:defRPr lang="nb-NO" sz="800"/>
            </a:lvl2pPr>
            <a:lvl3pPr marL="171925" indent="-171925" latinLnBrk="0">
              <a:lnSpc>
                <a:spcPct val="100000"/>
              </a:lnSpc>
              <a:spcBef>
                <a:spcPts val="564"/>
              </a:spcBef>
              <a:spcAft>
                <a:spcPts val="0"/>
              </a:spcAft>
              <a:buFont typeface="Arial" panose="020B0604020202020204" pitchFamily="34" charset="0"/>
              <a:buChar char="•"/>
              <a:defRPr lang="nb-NO" sz="800"/>
            </a:lvl3pPr>
            <a:lvl4pPr marL="171925" indent="-171925" latinLnBrk="0">
              <a:lnSpc>
                <a:spcPct val="100000"/>
              </a:lnSpc>
              <a:spcBef>
                <a:spcPts val="564"/>
              </a:spcBef>
              <a:spcAft>
                <a:spcPts val="0"/>
              </a:spcAft>
              <a:buFont typeface="Arial" panose="020B0604020202020204" pitchFamily="34" charset="0"/>
              <a:buChar char="•"/>
              <a:defRPr lang="nb-NO" sz="800"/>
            </a:lvl4pPr>
            <a:lvl5pPr marL="171925" indent="-171925" latinLnBrk="0">
              <a:lnSpc>
                <a:spcPct val="100000"/>
              </a:lnSpc>
              <a:spcBef>
                <a:spcPts val="564"/>
              </a:spcBef>
              <a:spcAft>
                <a:spcPts val="0"/>
              </a:spcAft>
              <a:buFont typeface="Arial" panose="020B0604020202020204" pitchFamily="34" charset="0"/>
              <a:buChar char="•"/>
              <a:defRPr lang="nb-NO" sz="800"/>
            </a:lvl5pPr>
            <a:lvl6pPr marL="171925" indent="-171925" latinLnBrk="0">
              <a:lnSpc>
                <a:spcPct val="100000"/>
              </a:lnSpc>
              <a:spcBef>
                <a:spcPts val="564"/>
              </a:spcBef>
              <a:spcAft>
                <a:spcPts val="0"/>
              </a:spcAft>
              <a:defRPr lang="nb-NO" sz="800"/>
            </a:lvl6pPr>
            <a:lvl7pPr marL="171925" indent="-171925" latinLnBrk="0">
              <a:lnSpc>
                <a:spcPct val="100000"/>
              </a:lnSpc>
              <a:spcBef>
                <a:spcPts val="564"/>
              </a:spcBef>
              <a:spcAft>
                <a:spcPts val="0"/>
              </a:spcAft>
              <a:defRPr lang="nb-NO" sz="800"/>
            </a:lvl7pPr>
            <a:lvl8pPr marL="171925" indent="-171925" latinLnBrk="0">
              <a:lnSpc>
                <a:spcPct val="100000"/>
              </a:lnSpc>
              <a:spcBef>
                <a:spcPts val="564"/>
              </a:spcBef>
              <a:spcAft>
                <a:spcPts val="0"/>
              </a:spcAft>
              <a:defRPr lang="nb-NO" sz="800"/>
            </a:lvl8pPr>
            <a:lvl9pPr marL="171925" indent="-171925" latinLnBrk="0">
              <a:lnSpc>
                <a:spcPct val="100000"/>
              </a:lnSpc>
              <a:spcBef>
                <a:spcPts val="564"/>
              </a:spcBef>
              <a:spcAft>
                <a:spcPts val="0"/>
              </a:spcAft>
              <a:defRPr lang="nb-NO" sz="800"/>
            </a:lvl9pPr>
          </a:lstStyle>
          <a:p>
            <a:pPr lvl="0"/>
            <a:r>
              <a:rPr lang="nb-NO"/>
              <a:t>Klikk for å legge til tekst</a:t>
            </a:r>
          </a:p>
        </p:txBody>
      </p:sp>
    </p:spTree>
    <p:extLst>
      <p:ext uri="{BB962C8B-B14F-4D97-AF65-F5344CB8AC3E}">
        <p14:creationId xmlns:p14="http://schemas.microsoft.com/office/powerpoint/2010/main" val="118450875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kumimoji="0" lang="nb-NO" smtClean="0"/>
              <a:t>Klikk for å redigere tittelstil</a:t>
            </a:r>
            <a:endParaRPr kumimoji="0" lang="en-US"/>
          </a:p>
        </p:txBody>
      </p:sp>
      <p:sp>
        <p:nvSpPr>
          <p:cNvPr id="4" name="Plassholder for dato 3"/>
          <p:cNvSpPr>
            <a:spLocks noGrp="1"/>
          </p:cNvSpPr>
          <p:nvPr>
            <p:ph type="dt" sz="half" idx="10"/>
          </p:nvPr>
        </p:nvSpPr>
        <p:spPr/>
        <p:txBody>
          <a:bodyPr/>
          <a:lstStyle/>
          <a:p>
            <a:fld id="{FC7BAE6A-DCF3-43E4-B2A0-33D0CF1225FC}" type="datetimeFigureOut">
              <a:rPr lang="nb-NO" smtClean="0"/>
              <a:t>22.08.2014</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9F6761A3-4CAC-4C5F-AC82-8DB08D526BC2}" type="slidenum">
              <a:rPr lang="nb-NO" smtClean="0"/>
              <a:t>‹#›</a:t>
            </a:fld>
            <a:endParaRPr lang="nb-NO"/>
          </a:p>
        </p:txBody>
      </p:sp>
      <p:sp>
        <p:nvSpPr>
          <p:cNvPr id="8" name="Plassholder for innhold 7"/>
          <p:cNvSpPr>
            <a:spLocks noGrp="1"/>
          </p:cNvSpPr>
          <p:nvPr>
            <p:ph sz="quarter" idx="1"/>
          </p:nvPr>
        </p:nvSpPr>
        <p:spPr>
          <a:xfrm>
            <a:off x="990600" y="1447800"/>
            <a:ext cx="8420100" cy="4572000"/>
          </a:xfrm>
        </p:spPr>
        <p:txBody>
          <a:bodyPr vert="horz"/>
          <a:lstStyle/>
          <a:p>
            <a:pPr lvl="0" eaLnBrk="1" latinLnBrk="0" hangingPunct="1"/>
            <a:r>
              <a:rPr lang="nb-NO" smtClean="0"/>
              <a:t>Klikk for å redigere tekststiler i malen</a:t>
            </a:r>
          </a:p>
          <a:p>
            <a:pPr lvl="1" eaLnBrk="1" latinLnBrk="0" hangingPunct="1"/>
            <a:r>
              <a:rPr lang="nb-NO" smtClean="0"/>
              <a:t>Andre nivå</a:t>
            </a:r>
          </a:p>
          <a:p>
            <a:pPr lvl="2" eaLnBrk="1" latinLnBrk="0" hangingPunct="1"/>
            <a:r>
              <a:rPr lang="nb-NO" smtClean="0"/>
              <a:t>Tredje nivå</a:t>
            </a:r>
          </a:p>
          <a:p>
            <a:pPr lvl="3" eaLnBrk="1" latinLnBrk="0" hangingPunct="1"/>
            <a:r>
              <a:rPr lang="nb-NO" smtClean="0"/>
              <a:t>Fjerde nivå</a:t>
            </a:r>
          </a:p>
          <a:p>
            <a:pPr lvl="4" eaLnBrk="1" latinLnBrk="0" hangingPunct="1"/>
            <a:r>
              <a:rPr lang="nb-NO" smtClean="0"/>
              <a:t>Femte nivå</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Deloverskrift">
    <p:spTree>
      <p:nvGrpSpPr>
        <p:cNvPr id="1" name=""/>
        <p:cNvGrpSpPr/>
        <p:nvPr/>
      </p:nvGrpSpPr>
      <p:grpSpPr>
        <a:xfrm>
          <a:off x="0" y="0"/>
          <a:ext cx="0" cy="0"/>
          <a:chOff x="0" y="0"/>
          <a:chExt cx="0" cy="0"/>
        </a:xfrm>
      </p:grpSpPr>
      <p:sp>
        <p:nvSpPr>
          <p:cNvPr id="11" name="Rektangel 10"/>
          <p:cNvSpPr/>
          <p:nvPr/>
        </p:nvSpPr>
        <p:spPr>
          <a:xfrm>
            <a:off x="0" y="0"/>
            <a:ext cx="9906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lIns="95779" tIns="47890" rIns="95779" bIns="47890" rtlCol="0" anchor="ctr"/>
          <a:lstStyle/>
          <a:p>
            <a:pPr algn="ctr" eaLnBrk="1" latinLnBrk="0" hangingPunct="1"/>
            <a:endParaRPr kumimoji="0" lang="en-US"/>
          </a:p>
        </p:txBody>
      </p:sp>
      <p:sp useBgFill="1">
        <p:nvSpPr>
          <p:cNvPr id="10" name="Avrundet rektangel 9"/>
          <p:cNvSpPr/>
          <p:nvPr/>
        </p:nvSpPr>
        <p:spPr>
          <a:xfrm>
            <a:off x="70756" y="69755"/>
            <a:ext cx="9764486"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lIns="95779" tIns="47890" rIns="95779" bIns="47890" anchor="ctr"/>
          <a:lstStyle/>
          <a:p>
            <a:pPr algn="ctr" eaLnBrk="1" latinLnBrk="0" hangingPunct="1"/>
            <a:endParaRPr kumimoji="0" lang="en-US"/>
          </a:p>
        </p:txBody>
      </p:sp>
      <p:sp>
        <p:nvSpPr>
          <p:cNvPr id="2" name="Tittel 1"/>
          <p:cNvSpPr>
            <a:spLocks noGrp="1"/>
          </p:cNvSpPr>
          <p:nvPr>
            <p:ph type="title"/>
          </p:nvPr>
        </p:nvSpPr>
        <p:spPr>
          <a:xfrm>
            <a:off x="782505" y="952501"/>
            <a:ext cx="8420100" cy="1362075"/>
          </a:xfrm>
        </p:spPr>
        <p:txBody>
          <a:bodyPr anchor="b" anchorCtr="0"/>
          <a:lstStyle>
            <a:lvl1pPr algn="l">
              <a:buNone/>
              <a:defRPr sz="4200" b="0" cap="none"/>
            </a:lvl1pPr>
          </a:lstStyle>
          <a:p>
            <a:r>
              <a:rPr kumimoji="0" lang="nb-NO" smtClean="0"/>
              <a:t>Klikk for å redigere tittelstil</a:t>
            </a:r>
            <a:endParaRPr kumimoji="0" lang="en-US"/>
          </a:p>
        </p:txBody>
      </p:sp>
      <p:sp>
        <p:nvSpPr>
          <p:cNvPr id="3" name="Plassholder for tekst 2"/>
          <p:cNvSpPr>
            <a:spLocks noGrp="1"/>
          </p:cNvSpPr>
          <p:nvPr>
            <p:ph type="body" idx="1"/>
          </p:nvPr>
        </p:nvSpPr>
        <p:spPr>
          <a:xfrm>
            <a:off x="782505" y="2547938"/>
            <a:ext cx="8420100" cy="1338262"/>
          </a:xfrm>
        </p:spPr>
        <p:txBody>
          <a:bodyPr anchor="t" anchorCtr="0"/>
          <a:lstStyle>
            <a:lvl1pPr marL="0" indent="0">
              <a:buNone/>
              <a:defRPr sz="2500">
                <a:solidFill>
                  <a:schemeClr val="tx1">
                    <a:tint val="75000"/>
                  </a:schemeClr>
                </a:solidFill>
              </a:defRPr>
            </a:lvl1pPr>
            <a:lvl2pPr>
              <a:buNone/>
              <a:defRPr sz="1900">
                <a:solidFill>
                  <a:schemeClr val="tx1">
                    <a:tint val="75000"/>
                  </a:schemeClr>
                </a:solidFill>
              </a:defRPr>
            </a:lvl2pPr>
            <a:lvl3pPr>
              <a:buNone/>
              <a:defRPr sz="1700">
                <a:solidFill>
                  <a:schemeClr val="tx1">
                    <a:tint val="75000"/>
                  </a:schemeClr>
                </a:solidFill>
              </a:defRPr>
            </a:lvl3pPr>
            <a:lvl4pPr>
              <a:buNone/>
              <a:defRPr sz="1500">
                <a:solidFill>
                  <a:schemeClr val="tx1">
                    <a:tint val="75000"/>
                  </a:schemeClr>
                </a:solidFill>
              </a:defRPr>
            </a:lvl4pPr>
            <a:lvl5pPr>
              <a:buNone/>
              <a:defRPr sz="1500">
                <a:solidFill>
                  <a:schemeClr val="tx1">
                    <a:tint val="75000"/>
                  </a:schemeClr>
                </a:solidFill>
              </a:defRPr>
            </a:lvl5pPr>
          </a:lstStyle>
          <a:p>
            <a:pPr lvl="0" eaLnBrk="1" latinLnBrk="0" hangingPunct="1"/>
            <a:r>
              <a:rPr kumimoji="0" lang="nb-NO" smtClean="0"/>
              <a:t>Klikk for å redigere tekststiler i malen</a:t>
            </a:r>
          </a:p>
        </p:txBody>
      </p:sp>
      <p:sp>
        <p:nvSpPr>
          <p:cNvPr id="4" name="Plassholder for dato 3"/>
          <p:cNvSpPr>
            <a:spLocks noGrp="1"/>
          </p:cNvSpPr>
          <p:nvPr>
            <p:ph type="dt" sz="half" idx="10"/>
          </p:nvPr>
        </p:nvSpPr>
        <p:spPr/>
        <p:txBody>
          <a:bodyPr/>
          <a:lstStyle/>
          <a:p>
            <a:fld id="{FC7BAE6A-DCF3-43E4-B2A0-33D0CF1225FC}" type="datetimeFigureOut">
              <a:rPr lang="nb-NO" smtClean="0"/>
              <a:t>22.08.2014</a:t>
            </a:fld>
            <a:endParaRPr lang="nb-NO"/>
          </a:p>
        </p:txBody>
      </p:sp>
      <p:sp>
        <p:nvSpPr>
          <p:cNvPr id="5" name="Plassholder for bunntekst 4"/>
          <p:cNvSpPr>
            <a:spLocks noGrp="1"/>
          </p:cNvSpPr>
          <p:nvPr>
            <p:ph type="ftr" sz="quarter" idx="11"/>
          </p:nvPr>
        </p:nvSpPr>
        <p:spPr>
          <a:xfrm>
            <a:off x="866775" y="6172200"/>
            <a:ext cx="4333875" cy="457200"/>
          </a:xfrm>
        </p:spPr>
        <p:txBody>
          <a:bodyPr/>
          <a:lstStyle/>
          <a:p>
            <a:endParaRPr lang="nb-NO"/>
          </a:p>
        </p:txBody>
      </p:sp>
      <p:sp>
        <p:nvSpPr>
          <p:cNvPr id="7" name="Rektangel 6"/>
          <p:cNvSpPr/>
          <p:nvPr/>
        </p:nvSpPr>
        <p:spPr>
          <a:xfrm flipV="1">
            <a:off x="75197" y="2376830"/>
            <a:ext cx="9764642"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lIns="95779" tIns="47890" rIns="95779" bIns="47890" anchor="ctr"/>
          <a:lstStyle/>
          <a:p>
            <a:pPr algn="ctr" eaLnBrk="1" latinLnBrk="0" hangingPunct="1"/>
            <a:endParaRPr kumimoji="0" lang="en-US"/>
          </a:p>
        </p:txBody>
      </p:sp>
      <p:sp>
        <p:nvSpPr>
          <p:cNvPr id="8" name="Rektangel 7"/>
          <p:cNvSpPr/>
          <p:nvPr/>
        </p:nvSpPr>
        <p:spPr>
          <a:xfrm>
            <a:off x="74909" y="2341476"/>
            <a:ext cx="976492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lIns="95779" tIns="47890" rIns="95779" bIns="47890" anchor="ctr"/>
          <a:lstStyle/>
          <a:p>
            <a:pPr algn="ctr" eaLnBrk="1" latinLnBrk="0" hangingPunct="1"/>
            <a:endParaRPr kumimoji="0" lang="en-US"/>
          </a:p>
        </p:txBody>
      </p:sp>
      <p:sp>
        <p:nvSpPr>
          <p:cNvPr id="9" name="Rektangel 8"/>
          <p:cNvSpPr/>
          <p:nvPr/>
        </p:nvSpPr>
        <p:spPr>
          <a:xfrm>
            <a:off x="73999" y="2468880"/>
            <a:ext cx="9765839"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lIns="95779" tIns="47890" rIns="95779" bIns="47890" anchor="ctr"/>
          <a:lstStyle/>
          <a:p>
            <a:pPr algn="ctr" eaLnBrk="1" latinLnBrk="0" hangingPunct="1"/>
            <a:endParaRPr kumimoji="0" lang="en-US"/>
          </a:p>
        </p:txBody>
      </p:sp>
      <p:sp>
        <p:nvSpPr>
          <p:cNvPr id="6" name="Plassholder for lysbildenummer 5"/>
          <p:cNvSpPr>
            <a:spLocks noGrp="1"/>
          </p:cNvSpPr>
          <p:nvPr>
            <p:ph type="sldNum" sz="quarter" idx="12"/>
          </p:nvPr>
        </p:nvSpPr>
        <p:spPr>
          <a:xfrm>
            <a:off x="158496" y="6208776"/>
            <a:ext cx="495300" cy="457200"/>
          </a:xfrm>
        </p:spPr>
        <p:txBody>
          <a:bodyPr/>
          <a:lstStyle/>
          <a:p>
            <a:fld id="{9F6761A3-4CAC-4C5F-AC82-8DB08D526BC2}" type="slidenum">
              <a:rPr lang="nb-NO" smtClean="0"/>
              <a:t>‹#›</a:t>
            </a:fld>
            <a:endParaRPr lang="nb-NO"/>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kumimoji="0" lang="nb-NO" smtClean="0"/>
              <a:t>Klikk for å redigere tittelstil</a:t>
            </a:r>
            <a:endParaRPr kumimoji="0" lang="en-US"/>
          </a:p>
        </p:txBody>
      </p:sp>
      <p:sp>
        <p:nvSpPr>
          <p:cNvPr id="5" name="Plassholder for dato 4"/>
          <p:cNvSpPr>
            <a:spLocks noGrp="1"/>
          </p:cNvSpPr>
          <p:nvPr>
            <p:ph type="dt" sz="half" idx="10"/>
          </p:nvPr>
        </p:nvSpPr>
        <p:spPr/>
        <p:txBody>
          <a:bodyPr/>
          <a:lstStyle/>
          <a:p>
            <a:fld id="{FC7BAE6A-DCF3-43E4-B2A0-33D0CF1225FC}" type="datetimeFigureOut">
              <a:rPr lang="nb-NO" smtClean="0"/>
              <a:t>22.08.2014</a:t>
            </a:fld>
            <a:endParaRPr lang="nb-NO"/>
          </a:p>
        </p:txBody>
      </p:sp>
      <p:sp>
        <p:nvSpPr>
          <p:cNvPr id="6" name="Plassholder for bunntekst 5"/>
          <p:cNvSpPr>
            <a:spLocks noGrp="1"/>
          </p:cNvSpPr>
          <p:nvPr>
            <p:ph type="ftr" sz="quarter" idx="11"/>
          </p:nvPr>
        </p:nvSpPr>
        <p:spPr/>
        <p:txBody>
          <a:bodyPr/>
          <a:lstStyle/>
          <a:p>
            <a:endParaRPr lang="nb-NO"/>
          </a:p>
        </p:txBody>
      </p:sp>
      <p:sp>
        <p:nvSpPr>
          <p:cNvPr id="7" name="Plassholder for lysbildenummer 6"/>
          <p:cNvSpPr>
            <a:spLocks noGrp="1"/>
          </p:cNvSpPr>
          <p:nvPr>
            <p:ph type="sldNum" sz="quarter" idx="12"/>
          </p:nvPr>
        </p:nvSpPr>
        <p:spPr/>
        <p:txBody>
          <a:bodyPr/>
          <a:lstStyle/>
          <a:p>
            <a:fld id="{9F6761A3-4CAC-4C5F-AC82-8DB08D526BC2}" type="slidenum">
              <a:rPr lang="nb-NO" smtClean="0"/>
              <a:t>‹#›</a:t>
            </a:fld>
            <a:endParaRPr lang="nb-NO"/>
          </a:p>
        </p:txBody>
      </p:sp>
      <p:sp>
        <p:nvSpPr>
          <p:cNvPr id="9" name="Plassholder for innhold 8"/>
          <p:cNvSpPr>
            <a:spLocks noGrp="1"/>
          </p:cNvSpPr>
          <p:nvPr>
            <p:ph sz="quarter" idx="1"/>
          </p:nvPr>
        </p:nvSpPr>
        <p:spPr>
          <a:xfrm>
            <a:off x="990600" y="1447800"/>
            <a:ext cx="4061460" cy="4572000"/>
          </a:xfrm>
        </p:spPr>
        <p:txBody>
          <a:bodyPr vert="horz"/>
          <a:lstStyle/>
          <a:p>
            <a:pPr lvl="0" eaLnBrk="1" latinLnBrk="0" hangingPunct="1"/>
            <a:r>
              <a:rPr lang="nb-NO" smtClean="0"/>
              <a:t>Klikk for å redigere tekststiler i malen</a:t>
            </a:r>
          </a:p>
          <a:p>
            <a:pPr lvl="1" eaLnBrk="1" latinLnBrk="0" hangingPunct="1"/>
            <a:r>
              <a:rPr lang="nb-NO" smtClean="0"/>
              <a:t>Andre nivå</a:t>
            </a:r>
          </a:p>
          <a:p>
            <a:pPr lvl="2" eaLnBrk="1" latinLnBrk="0" hangingPunct="1"/>
            <a:r>
              <a:rPr lang="nb-NO" smtClean="0"/>
              <a:t>Tredje nivå</a:t>
            </a:r>
          </a:p>
          <a:p>
            <a:pPr lvl="3" eaLnBrk="1" latinLnBrk="0" hangingPunct="1"/>
            <a:r>
              <a:rPr lang="nb-NO" smtClean="0"/>
              <a:t>Fjerde nivå</a:t>
            </a:r>
          </a:p>
          <a:p>
            <a:pPr lvl="4" eaLnBrk="1" latinLnBrk="0" hangingPunct="1"/>
            <a:r>
              <a:rPr lang="nb-NO" smtClean="0"/>
              <a:t>Femte nivå</a:t>
            </a:r>
            <a:endParaRPr kumimoji="0" lang="en-US"/>
          </a:p>
        </p:txBody>
      </p:sp>
      <p:sp>
        <p:nvSpPr>
          <p:cNvPr id="11" name="Plassholder for innhold 10"/>
          <p:cNvSpPr>
            <a:spLocks noGrp="1"/>
          </p:cNvSpPr>
          <p:nvPr>
            <p:ph sz="quarter" idx="2"/>
          </p:nvPr>
        </p:nvSpPr>
        <p:spPr>
          <a:xfrm>
            <a:off x="5345113" y="1447800"/>
            <a:ext cx="4061460" cy="4572000"/>
          </a:xfrm>
        </p:spPr>
        <p:txBody>
          <a:bodyPr vert="horz"/>
          <a:lstStyle/>
          <a:p>
            <a:pPr lvl="0" eaLnBrk="1" latinLnBrk="0" hangingPunct="1"/>
            <a:r>
              <a:rPr lang="nb-NO" smtClean="0"/>
              <a:t>Klikk for å redigere tekststiler i malen</a:t>
            </a:r>
          </a:p>
          <a:p>
            <a:pPr lvl="1" eaLnBrk="1" latinLnBrk="0" hangingPunct="1"/>
            <a:r>
              <a:rPr lang="nb-NO" smtClean="0"/>
              <a:t>Andre nivå</a:t>
            </a:r>
          </a:p>
          <a:p>
            <a:pPr lvl="2" eaLnBrk="1" latinLnBrk="0" hangingPunct="1"/>
            <a:r>
              <a:rPr lang="nb-NO" smtClean="0"/>
              <a:t>Tredje nivå</a:t>
            </a:r>
          </a:p>
          <a:p>
            <a:pPr lvl="3" eaLnBrk="1" latinLnBrk="0" hangingPunct="1"/>
            <a:r>
              <a:rPr lang="nb-NO" smtClean="0"/>
              <a:t>Fjerde nivå</a:t>
            </a:r>
          </a:p>
          <a:p>
            <a:pPr lvl="4" eaLnBrk="1" latinLnBrk="0" hangingPunct="1"/>
            <a:r>
              <a:rPr lang="nb-NO" smtClean="0"/>
              <a:t>Femte nivå</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tel 1"/>
          <p:cNvSpPr>
            <a:spLocks noGrp="1"/>
          </p:cNvSpPr>
          <p:nvPr>
            <p:ph type="title"/>
          </p:nvPr>
        </p:nvSpPr>
        <p:spPr>
          <a:xfrm>
            <a:off x="990600" y="273050"/>
            <a:ext cx="8420100" cy="1143000"/>
          </a:xfrm>
        </p:spPr>
        <p:txBody>
          <a:bodyPr anchor="b" anchorCtr="0"/>
          <a:lstStyle>
            <a:lvl1pPr>
              <a:defRPr/>
            </a:lvl1pPr>
          </a:lstStyle>
          <a:p>
            <a:r>
              <a:rPr kumimoji="0" lang="nb-NO" smtClean="0"/>
              <a:t>Klikk for å redigere tittelstil</a:t>
            </a:r>
            <a:endParaRPr kumimoji="0" lang="en-US"/>
          </a:p>
        </p:txBody>
      </p:sp>
      <p:sp>
        <p:nvSpPr>
          <p:cNvPr id="3" name="Plassholder for tekst 2"/>
          <p:cNvSpPr>
            <a:spLocks noGrp="1"/>
          </p:cNvSpPr>
          <p:nvPr>
            <p:ph type="body" idx="1"/>
          </p:nvPr>
        </p:nvSpPr>
        <p:spPr>
          <a:xfrm>
            <a:off x="990600" y="1447800"/>
            <a:ext cx="4044950" cy="762000"/>
          </a:xfrm>
          <a:noFill/>
          <a:ln w="12700" cap="sq" cmpd="sng" algn="ctr">
            <a:noFill/>
            <a:prstDash val="solid"/>
          </a:ln>
        </p:spPr>
        <p:txBody>
          <a:bodyPr lIns="95779" anchor="b" anchorCtr="0">
            <a:noAutofit/>
          </a:bodyPr>
          <a:lstStyle>
            <a:lvl1pPr marL="0" indent="0">
              <a:buNone/>
              <a:defRPr sz="2500" b="1">
                <a:solidFill>
                  <a:schemeClr val="accent1"/>
                </a:solidFill>
                <a:latin typeface="+mj-lt"/>
                <a:ea typeface="+mj-ea"/>
                <a:cs typeface="+mj-cs"/>
              </a:defRPr>
            </a:lvl1pPr>
            <a:lvl2pPr>
              <a:buNone/>
              <a:defRPr sz="2100" b="1"/>
            </a:lvl2pPr>
            <a:lvl3pPr>
              <a:buNone/>
              <a:defRPr sz="1900" b="1"/>
            </a:lvl3pPr>
            <a:lvl4pPr>
              <a:buNone/>
              <a:defRPr sz="1700" b="1"/>
            </a:lvl4pPr>
            <a:lvl5pPr>
              <a:buNone/>
              <a:defRPr sz="1700" b="1"/>
            </a:lvl5pPr>
          </a:lstStyle>
          <a:p>
            <a:pPr lvl="0" eaLnBrk="1" latinLnBrk="0" hangingPunct="1"/>
            <a:r>
              <a:rPr kumimoji="0" lang="nb-NO" smtClean="0"/>
              <a:t>Klikk for å redigere tekststiler i malen</a:t>
            </a:r>
          </a:p>
        </p:txBody>
      </p:sp>
      <p:sp>
        <p:nvSpPr>
          <p:cNvPr id="4" name="Plassholder for tekst 3"/>
          <p:cNvSpPr>
            <a:spLocks noGrp="1"/>
          </p:cNvSpPr>
          <p:nvPr>
            <p:ph type="body" sz="half" idx="3"/>
          </p:nvPr>
        </p:nvSpPr>
        <p:spPr>
          <a:xfrm>
            <a:off x="5365750" y="1447800"/>
            <a:ext cx="4044950" cy="762000"/>
          </a:xfrm>
          <a:noFill/>
          <a:ln w="12700" cap="sq" cmpd="sng" algn="ctr">
            <a:noFill/>
            <a:prstDash val="solid"/>
          </a:ln>
        </p:spPr>
        <p:txBody>
          <a:bodyPr lIns="95779" anchor="b" anchorCtr="0">
            <a:noAutofit/>
          </a:bodyPr>
          <a:lstStyle>
            <a:lvl1pPr marL="0" indent="0">
              <a:buNone/>
              <a:defRPr sz="2500" b="1">
                <a:solidFill>
                  <a:schemeClr val="accent1"/>
                </a:solidFill>
                <a:latin typeface="+mj-lt"/>
                <a:ea typeface="+mj-ea"/>
                <a:cs typeface="+mj-cs"/>
              </a:defRPr>
            </a:lvl1pPr>
            <a:lvl2pPr>
              <a:buNone/>
              <a:defRPr sz="2100" b="1"/>
            </a:lvl2pPr>
            <a:lvl3pPr>
              <a:buNone/>
              <a:defRPr sz="1900" b="1"/>
            </a:lvl3pPr>
            <a:lvl4pPr>
              <a:buNone/>
              <a:defRPr sz="1700" b="1"/>
            </a:lvl4pPr>
            <a:lvl5pPr>
              <a:buNone/>
              <a:defRPr sz="1700" b="1"/>
            </a:lvl5pPr>
          </a:lstStyle>
          <a:p>
            <a:pPr lvl="0" eaLnBrk="1" latinLnBrk="0" hangingPunct="1"/>
            <a:r>
              <a:rPr kumimoji="0" lang="nb-NO" smtClean="0"/>
              <a:t>Klikk for å redigere tekststiler i malen</a:t>
            </a:r>
          </a:p>
        </p:txBody>
      </p:sp>
      <p:sp>
        <p:nvSpPr>
          <p:cNvPr id="7" name="Plassholder for dato 6"/>
          <p:cNvSpPr>
            <a:spLocks noGrp="1"/>
          </p:cNvSpPr>
          <p:nvPr>
            <p:ph type="dt" sz="half" idx="10"/>
          </p:nvPr>
        </p:nvSpPr>
        <p:spPr/>
        <p:txBody>
          <a:bodyPr/>
          <a:lstStyle/>
          <a:p>
            <a:fld id="{FC7BAE6A-DCF3-43E4-B2A0-33D0CF1225FC}" type="datetimeFigureOut">
              <a:rPr lang="nb-NO" smtClean="0"/>
              <a:t>22.08.2014</a:t>
            </a:fld>
            <a:endParaRPr lang="nb-NO"/>
          </a:p>
        </p:txBody>
      </p:sp>
      <p:sp>
        <p:nvSpPr>
          <p:cNvPr id="8" name="Plassholder for bunntekst 7"/>
          <p:cNvSpPr>
            <a:spLocks noGrp="1"/>
          </p:cNvSpPr>
          <p:nvPr>
            <p:ph type="ftr" sz="quarter" idx="11"/>
          </p:nvPr>
        </p:nvSpPr>
        <p:spPr/>
        <p:txBody>
          <a:bodyPr/>
          <a:lstStyle/>
          <a:p>
            <a:endParaRPr lang="nb-NO"/>
          </a:p>
        </p:txBody>
      </p:sp>
      <p:sp>
        <p:nvSpPr>
          <p:cNvPr id="9" name="Plassholder for lysbildenummer 8"/>
          <p:cNvSpPr>
            <a:spLocks noGrp="1"/>
          </p:cNvSpPr>
          <p:nvPr>
            <p:ph type="sldNum" sz="quarter" idx="12"/>
          </p:nvPr>
        </p:nvSpPr>
        <p:spPr/>
        <p:txBody>
          <a:bodyPr/>
          <a:lstStyle/>
          <a:p>
            <a:fld id="{9F6761A3-4CAC-4C5F-AC82-8DB08D526BC2}" type="slidenum">
              <a:rPr lang="nb-NO" smtClean="0"/>
              <a:t>‹#›</a:t>
            </a:fld>
            <a:endParaRPr lang="nb-NO"/>
          </a:p>
        </p:txBody>
      </p:sp>
      <p:sp>
        <p:nvSpPr>
          <p:cNvPr id="11" name="Plassholder for innhold 10"/>
          <p:cNvSpPr>
            <a:spLocks noGrp="1"/>
          </p:cNvSpPr>
          <p:nvPr>
            <p:ph sz="half" idx="2"/>
          </p:nvPr>
        </p:nvSpPr>
        <p:spPr>
          <a:xfrm>
            <a:off x="990600" y="2247900"/>
            <a:ext cx="4044950" cy="3886200"/>
          </a:xfrm>
        </p:spPr>
        <p:txBody>
          <a:bodyPr vert="horz"/>
          <a:lstStyle/>
          <a:p>
            <a:pPr lvl="0" eaLnBrk="1" latinLnBrk="0" hangingPunct="1"/>
            <a:r>
              <a:rPr lang="nb-NO" smtClean="0"/>
              <a:t>Klikk for å redigere tekststiler i malen</a:t>
            </a:r>
          </a:p>
          <a:p>
            <a:pPr lvl="1" eaLnBrk="1" latinLnBrk="0" hangingPunct="1"/>
            <a:r>
              <a:rPr lang="nb-NO" smtClean="0"/>
              <a:t>Andre nivå</a:t>
            </a:r>
          </a:p>
          <a:p>
            <a:pPr lvl="2" eaLnBrk="1" latinLnBrk="0" hangingPunct="1"/>
            <a:r>
              <a:rPr lang="nb-NO" smtClean="0"/>
              <a:t>Tredje nivå</a:t>
            </a:r>
          </a:p>
          <a:p>
            <a:pPr lvl="3" eaLnBrk="1" latinLnBrk="0" hangingPunct="1"/>
            <a:r>
              <a:rPr lang="nb-NO" smtClean="0"/>
              <a:t>Fjerde nivå</a:t>
            </a:r>
          </a:p>
          <a:p>
            <a:pPr lvl="4" eaLnBrk="1" latinLnBrk="0" hangingPunct="1"/>
            <a:r>
              <a:rPr lang="nb-NO" smtClean="0"/>
              <a:t>Femte nivå</a:t>
            </a:r>
            <a:endParaRPr kumimoji="0" lang="en-US"/>
          </a:p>
        </p:txBody>
      </p:sp>
      <p:sp>
        <p:nvSpPr>
          <p:cNvPr id="13" name="Plassholder for innhold 12"/>
          <p:cNvSpPr>
            <a:spLocks noGrp="1"/>
          </p:cNvSpPr>
          <p:nvPr>
            <p:ph sz="half" idx="4"/>
          </p:nvPr>
        </p:nvSpPr>
        <p:spPr>
          <a:xfrm>
            <a:off x="5365750" y="2247900"/>
            <a:ext cx="4044950" cy="3886200"/>
          </a:xfrm>
        </p:spPr>
        <p:txBody>
          <a:bodyPr vert="horz"/>
          <a:lstStyle/>
          <a:p>
            <a:pPr lvl="0" eaLnBrk="1" latinLnBrk="0" hangingPunct="1"/>
            <a:r>
              <a:rPr lang="nb-NO" smtClean="0"/>
              <a:t>Klikk for å redigere tekststiler i malen</a:t>
            </a:r>
          </a:p>
          <a:p>
            <a:pPr lvl="1" eaLnBrk="1" latinLnBrk="0" hangingPunct="1"/>
            <a:r>
              <a:rPr lang="nb-NO" smtClean="0"/>
              <a:t>Andre nivå</a:t>
            </a:r>
          </a:p>
          <a:p>
            <a:pPr lvl="2" eaLnBrk="1" latinLnBrk="0" hangingPunct="1"/>
            <a:r>
              <a:rPr lang="nb-NO" smtClean="0"/>
              <a:t>Tredje nivå</a:t>
            </a:r>
          </a:p>
          <a:p>
            <a:pPr lvl="3" eaLnBrk="1" latinLnBrk="0" hangingPunct="1"/>
            <a:r>
              <a:rPr lang="nb-NO" smtClean="0"/>
              <a:t>Fjerde nivå</a:t>
            </a:r>
          </a:p>
          <a:p>
            <a:pPr lvl="4" eaLnBrk="1" latinLnBrk="0" hangingPunct="1"/>
            <a:r>
              <a:rPr lang="nb-NO" smtClean="0"/>
              <a:t>Femte nivå</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kumimoji="0" lang="nb-NO" smtClean="0"/>
              <a:t>Klikk for å redigere tittelstil</a:t>
            </a:r>
            <a:endParaRPr kumimoji="0" lang="en-US"/>
          </a:p>
        </p:txBody>
      </p:sp>
      <p:sp>
        <p:nvSpPr>
          <p:cNvPr id="3" name="Plassholder for dato 2"/>
          <p:cNvSpPr>
            <a:spLocks noGrp="1"/>
          </p:cNvSpPr>
          <p:nvPr>
            <p:ph type="dt" sz="half" idx="10"/>
          </p:nvPr>
        </p:nvSpPr>
        <p:spPr/>
        <p:txBody>
          <a:bodyPr/>
          <a:lstStyle/>
          <a:p>
            <a:fld id="{FC7BAE6A-DCF3-43E4-B2A0-33D0CF1225FC}" type="datetimeFigureOut">
              <a:rPr lang="nb-NO" smtClean="0"/>
              <a:t>22.08.2014</a:t>
            </a:fld>
            <a:endParaRPr lang="nb-NO"/>
          </a:p>
        </p:txBody>
      </p:sp>
      <p:sp>
        <p:nvSpPr>
          <p:cNvPr id="4" name="Plassholder for bunntekst 3"/>
          <p:cNvSpPr>
            <a:spLocks noGrp="1"/>
          </p:cNvSpPr>
          <p:nvPr>
            <p:ph type="ftr" sz="quarter" idx="11"/>
          </p:nvPr>
        </p:nvSpPr>
        <p:spPr/>
        <p:txBody>
          <a:bodyPr/>
          <a:lstStyle/>
          <a:p>
            <a:endParaRPr lang="nb-NO"/>
          </a:p>
        </p:txBody>
      </p:sp>
      <p:sp>
        <p:nvSpPr>
          <p:cNvPr id="5" name="Plassholder for lysbildenummer 4"/>
          <p:cNvSpPr>
            <a:spLocks noGrp="1"/>
          </p:cNvSpPr>
          <p:nvPr>
            <p:ph type="sldNum" sz="quarter" idx="12"/>
          </p:nvPr>
        </p:nvSpPr>
        <p:spPr/>
        <p:txBody>
          <a:bodyPr/>
          <a:lstStyle/>
          <a:p>
            <a:fld id="{9F6761A3-4CAC-4C5F-AC82-8DB08D526BC2}" type="slidenum">
              <a:rPr lang="nb-NO" smtClean="0"/>
              <a:t>‹#›</a:t>
            </a:fld>
            <a:endParaRPr lang="nb-N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Plassholder for dato 1"/>
          <p:cNvSpPr>
            <a:spLocks noGrp="1"/>
          </p:cNvSpPr>
          <p:nvPr>
            <p:ph type="dt" sz="half" idx="10"/>
          </p:nvPr>
        </p:nvSpPr>
        <p:spPr/>
        <p:txBody>
          <a:bodyPr/>
          <a:lstStyle/>
          <a:p>
            <a:fld id="{FC7BAE6A-DCF3-43E4-B2A0-33D0CF1225FC}" type="datetimeFigureOut">
              <a:rPr lang="nb-NO" smtClean="0"/>
              <a:t>22.08.2014</a:t>
            </a:fld>
            <a:endParaRPr lang="nb-NO"/>
          </a:p>
        </p:txBody>
      </p:sp>
      <p:sp>
        <p:nvSpPr>
          <p:cNvPr id="3" name="Plassholder for bunntekst 2"/>
          <p:cNvSpPr>
            <a:spLocks noGrp="1"/>
          </p:cNvSpPr>
          <p:nvPr>
            <p:ph type="ftr" sz="quarter" idx="11"/>
          </p:nvPr>
        </p:nvSpPr>
        <p:spPr/>
        <p:txBody>
          <a:bodyPr/>
          <a:lstStyle/>
          <a:p>
            <a:endParaRPr lang="nb-NO"/>
          </a:p>
        </p:txBody>
      </p:sp>
      <p:sp>
        <p:nvSpPr>
          <p:cNvPr id="4" name="Plassholder for lysbildenummer 3"/>
          <p:cNvSpPr>
            <a:spLocks noGrp="1"/>
          </p:cNvSpPr>
          <p:nvPr>
            <p:ph type="sldNum" sz="quarter" idx="12"/>
          </p:nvPr>
        </p:nvSpPr>
        <p:spPr/>
        <p:txBody>
          <a:bodyPr/>
          <a:lstStyle/>
          <a:p>
            <a:fld id="{9F6761A3-4CAC-4C5F-AC82-8DB08D526BC2}" type="slidenum">
              <a:rPr lang="nb-NO" smtClean="0"/>
              <a:t>‹#›</a:t>
            </a:fld>
            <a:endParaRPr lang="nb-N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hold med tekst">
    <p:spTree>
      <p:nvGrpSpPr>
        <p:cNvPr id="1" name=""/>
        <p:cNvGrpSpPr/>
        <p:nvPr/>
      </p:nvGrpSpPr>
      <p:grpSpPr>
        <a:xfrm>
          <a:off x="0" y="0"/>
          <a:ext cx="0" cy="0"/>
          <a:chOff x="0" y="0"/>
          <a:chExt cx="0" cy="0"/>
        </a:xfrm>
      </p:grpSpPr>
      <p:sp>
        <p:nvSpPr>
          <p:cNvPr id="8" name="Rektangel 7"/>
          <p:cNvSpPr/>
          <p:nvPr/>
        </p:nvSpPr>
        <p:spPr>
          <a:xfrm>
            <a:off x="0" y="0"/>
            <a:ext cx="9906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lIns="95779" tIns="47890" rIns="95779" bIns="47890" anchor="ctr"/>
          <a:lstStyle/>
          <a:p>
            <a:pPr algn="ctr" eaLnBrk="1" latinLnBrk="0" hangingPunct="1"/>
            <a:endParaRPr kumimoji="0" lang="en-US"/>
          </a:p>
        </p:txBody>
      </p:sp>
      <p:sp useBgFill="1">
        <p:nvSpPr>
          <p:cNvPr id="9" name="Avrundet rektangel 8"/>
          <p:cNvSpPr/>
          <p:nvPr/>
        </p:nvSpPr>
        <p:spPr>
          <a:xfrm>
            <a:off x="69343" y="69755"/>
            <a:ext cx="9764486"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lIns="95779" tIns="47890" rIns="95779" bIns="47890" anchor="ctr"/>
          <a:lstStyle/>
          <a:p>
            <a:pPr algn="ctr" eaLnBrk="1" latinLnBrk="0" hangingPunct="1"/>
            <a:endParaRPr kumimoji="0" lang="en-US"/>
          </a:p>
        </p:txBody>
      </p:sp>
      <p:sp>
        <p:nvSpPr>
          <p:cNvPr id="2" name="Tittel 1"/>
          <p:cNvSpPr>
            <a:spLocks noGrp="1"/>
          </p:cNvSpPr>
          <p:nvPr>
            <p:ph type="title"/>
          </p:nvPr>
        </p:nvSpPr>
        <p:spPr>
          <a:xfrm>
            <a:off x="990600" y="273050"/>
            <a:ext cx="8420100" cy="1143000"/>
          </a:xfrm>
        </p:spPr>
        <p:txBody>
          <a:bodyPr anchor="b" anchorCtr="0"/>
          <a:lstStyle>
            <a:lvl1pPr algn="l">
              <a:buNone/>
              <a:defRPr sz="4200" b="0"/>
            </a:lvl1pPr>
          </a:lstStyle>
          <a:p>
            <a:r>
              <a:rPr kumimoji="0" lang="nb-NO" smtClean="0"/>
              <a:t>Klikk for å redigere tittelstil</a:t>
            </a:r>
            <a:endParaRPr kumimoji="0" lang="en-US"/>
          </a:p>
        </p:txBody>
      </p:sp>
      <p:sp>
        <p:nvSpPr>
          <p:cNvPr id="3" name="Plassholder for tekst 2"/>
          <p:cNvSpPr>
            <a:spLocks noGrp="1"/>
          </p:cNvSpPr>
          <p:nvPr>
            <p:ph type="body" idx="2"/>
          </p:nvPr>
        </p:nvSpPr>
        <p:spPr>
          <a:xfrm>
            <a:off x="990600" y="1600200"/>
            <a:ext cx="2063750" cy="4495800"/>
          </a:xfrm>
        </p:spPr>
        <p:txBody>
          <a:bodyPr/>
          <a:lstStyle>
            <a:lvl1pPr marL="0" indent="0">
              <a:buNone/>
              <a:defRPr sz="1900"/>
            </a:lvl1pPr>
            <a:lvl2pPr>
              <a:buNone/>
              <a:defRPr sz="1200"/>
            </a:lvl2pPr>
            <a:lvl3pPr>
              <a:buNone/>
              <a:defRPr sz="1000"/>
            </a:lvl3pPr>
            <a:lvl4pPr>
              <a:buNone/>
              <a:defRPr sz="900"/>
            </a:lvl4pPr>
            <a:lvl5pPr>
              <a:buNone/>
              <a:defRPr sz="900"/>
            </a:lvl5pPr>
          </a:lstStyle>
          <a:p>
            <a:pPr lvl="0" eaLnBrk="1" latinLnBrk="0" hangingPunct="1"/>
            <a:r>
              <a:rPr kumimoji="0" lang="nb-NO" smtClean="0"/>
              <a:t>Klikk for å redigere tekststiler i malen</a:t>
            </a:r>
          </a:p>
        </p:txBody>
      </p:sp>
      <p:sp>
        <p:nvSpPr>
          <p:cNvPr id="5" name="Plassholder for dato 4"/>
          <p:cNvSpPr>
            <a:spLocks noGrp="1"/>
          </p:cNvSpPr>
          <p:nvPr>
            <p:ph type="dt" sz="half" idx="10"/>
          </p:nvPr>
        </p:nvSpPr>
        <p:spPr/>
        <p:txBody>
          <a:bodyPr/>
          <a:lstStyle/>
          <a:p>
            <a:fld id="{FC7BAE6A-DCF3-43E4-B2A0-33D0CF1225FC}" type="datetimeFigureOut">
              <a:rPr lang="nb-NO" smtClean="0"/>
              <a:t>22.08.2014</a:t>
            </a:fld>
            <a:endParaRPr lang="nb-NO"/>
          </a:p>
        </p:txBody>
      </p:sp>
      <p:sp>
        <p:nvSpPr>
          <p:cNvPr id="6" name="Plassholder for bunntekst 5"/>
          <p:cNvSpPr>
            <a:spLocks noGrp="1"/>
          </p:cNvSpPr>
          <p:nvPr>
            <p:ph type="ftr" sz="quarter" idx="11"/>
          </p:nvPr>
        </p:nvSpPr>
        <p:spPr/>
        <p:txBody>
          <a:bodyPr/>
          <a:lstStyle/>
          <a:p>
            <a:endParaRPr lang="nb-NO"/>
          </a:p>
        </p:txBody>
      </p:sp>
      <p:sp>
        <p:nvSpPr>
          <p:cNvPr id="7" name="Plassholder for lysbildenummer 6"/>
          <p:cNvSpPr>
            <a:spLocks noGrp="1"/>
          </p:cNvSpPr>
          <p:nvPr>
            <p:ph type="sldNum" sz="quarter" idx="12"/>
          </p:nvPr>
        </p:nvSpPr>
        <p:spPr/>
        <p:txBody>
          <a:bodyPr/>
          <a:lstStyle/>
          <a:p>
            <a:fld id="{9F6761A3-4CAC-4C5F-AC82-8DB08D526BC2}" type="slidenum">
              <a:rPr lang="nb-NO" smtClean="0"/>
              <a:t>‹#›</a:t>
            </a:fld>
            <a:endParaRPr lang="nb-NO"/>
          </a:p>
        </p:txBody>
      </p:sp>
      <p:sp>
        <p:nvSpPr>
          <p:cNvPr id="11" name="Plassholder for innhold 10"/>
          <p:cNvSpPr>
            <a:spLocks noGrp="1"/>
          </p:cNvSpPr>
          <p:nvPr>
            <p:ph sz="quarter" idx="1"/>
          </p:nvPr>
        </p:nvSpPr>
        <p:spPr>
          <a:xfrm>
            <a:off x="3219450" y="1600200"/>
            <a:ext cx="6191250" cy="4495800"/>
          </a:xfrm>
        </p:spPr>
        <p:txBody>
          <a:bodyPr vert="horz"/>
          <a:lstStyle/>
          <a:p>
            <a:pPr lvl="0" eaLnBrk="1" latinLnBrk="0" hangingPunct="1"/>
            <a:r>
              <a:rPr lang="nb-NO" smtClean="0"/>
              <a:t>Klikk for å redigere tekststiler i malen</a:t>
            </a:r>
          </a:p>
          <a:p>
            <a:pPr lvl="1" eaLnBrk="1" latinLnBrk="0" hangingPunct="1"/>
            <a:r>
              <a:rPr lang="nb-NO" smtClean="0"/>
              <a:t>Andre nivå</a:t>
            </a:r>
          </a:p>
          <a:p>
            <a:pPr lvl="2" eaLnBrk="1" latinLnBrk="0" hangingPunct="1"/>
            <a:r>
              <a:rPr lang="nb-NO" smtClean="0"/>
              <a:t>Tredje nivå</a:t>
            </a:r>
          </a:p>
          <a:p>
            <a:pPr lvl="3" eaLnBrk="1" latinLnBrk="0" hangingPunct="1"/>
            <a:r>
              <a:rPr lang="nb-NO" smtClean="0"/>
              <a:t>Fjerde nivå</a:t>
            </a:r>
          </a:p>
          <a:p>
            <a:pPr lvl="4" eaLnBrk="1" latinLnBrk="0" hangingPunct="1"/>
            <a:r>
              <a:rPr lang="nb-NO" smtClean="0"/>
              <a:t>Femte nivå</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e med tekst">
    <p:spTree>
      <p:nvGrpSpPr>
        <p:cNvPr id="1" name=""/>
        <p:cNvGrpSpPr/>
        <p:nvPr/>
      </p:nvGrpSpPr>
      <p:grpSpPr>
        <a:xfrm>
          <a:off x="0" y="0"/>
          <a:ext cx="0" cy="0"/>
          <a:chOff x="0" y="0"/>
          <a:chExt cx="0" cy="0"/>
        </a:xfrm>
      </p:grpSpPr>
      <p:sp>
        <p:nvSpPr>
          <p:cNvPr id="2" name="Tittel 1"/>
          <p:cNvSpPr>
            <a:spLocks noGrp="1"/>
          </p:cNvSpPr>
          <p:nvPr>
            <p:ph type="title"/>
          </p:nvPr>
        </p:nvSpPr>
        <p:spPr>
          <a:xfrm>
            <a:off x="990600" y="4900550"/>
            <a:ext cx="7924800" cy="522288"/>
          </a:xfrm>
        </p:spPr>
        <p:txBody>
          <a:bodyPr anchor="ctr">
            <a:noAutofit/>
          </a:bodyPr>
          <a:lstStyle>
            <a:lvl1pPr algn="l">
              <a:buNone/>
              <a:defRPr sz="2900" b="0"/>
            </a:lvl1pPr>
          </a:lstStyle>
          <a:p>
            <a:r>
              <a:rPr kumimoji="0" lang="nb-NO" smtClean="0"/>
              <a:t>Klikk for å redigere tittelstil</a:t>
            </a:r>
            <a:endParaRPr kumimoji="0" lang="en-US"/>
          </a:p>
        </p:txBody>
      </p:sp>
      <p:sp>
        <p:nvSpPr>
          <p:cNvPr id="4" name="Plassholder for tekst 3"/>
          <p:cNvSpPr>
            <a:spLocks noGrp="1"/>
          </p:cNvSpPr>
          <p:nvPr>
            <p:ph type="body" sz="half" idx="2"/>
          </p:nvPr>
        </p:nvSpPr>
        <p:spPr>
          <a:xfrm>
            <a:off x="990600" y="5445825"/>
            <a:ext cx="7924800" cy="685800"/>
          </a:xfrm>
        </p:spPr>
        <p:txBody>
          <a:bodyPr/>
          <a:lstStyle>
            <a:lvl1pPr marL="0" indent="0">
              <a:buFontTx/>
              <a:buNone/>
              <a:defRPr sz="1700"/>
            </a:lvl1pPr>
            <a:lvl2pPr>
              <a:defRPr sz="1200"/>
            </a:lvl2pPr>
            <a:lvl3pPr>
              <a:defRPr sz="1000"/>
            </a:lvl3pPr>
            <a:lvl4pPr>
              <a:defRPr sz="900"/>
            </a:lvl4pPr>
            <a:lvl5pPr>
              <a:defRPr sz="900"/>
            </a:lvl5pPr>
          </a:lstStyle>
          <a:p>
            <a:pPr lvl="0" eaLnBrk="1" latinLnBrk="0" hangingPunct="1"/>
            <a:r>
              <a:rPr kumimoji="0" lang="nb-NO" smtClean="0"/>
              <a:t>Klikk for å redigere tekststiler i malen</a:t>
            </a:r>
          </a:p>
        </p:txBody>
      </p:sp>
      <p:sp>
        <p:nvSpPr>
          <p:cNvPr id="5" name="Plassholder for dato 4"/>
          <p:cNvSpPr>
            <a:spLocks noGrp="1"/>
          </p:cNvSpPr>
          <p:nvPr>
            <p:ph type="dt" sz="half" idx="10"/>
          </p:nvPr>
        </p:nvSpPr>
        <p:spPr/>
        <p:txBody>
          <a:bodyPr/>
          <a:lstStyle/>
          <a:p>
            <a:fld id="{FC7BAE6A-DCF3-43E4-B2A0-33D0CF1225FC}" type="datetimeFigureOut">
              <a:rPr lang="nb-NO" smtClean="0"/>
              <a:t>22.08.2014</a:t>
            </a:fld>
            <a:endParaRPr lang="nb-NO"/>
          </a:p>
        </p:txBody>
      </p:sp>
      <p:sp>
        <p:nvSpPr>
          <p:cNvPr id="6" name="Plassholder for bunntekst 5"/>
          <p:cNvSpPr>
            <a:spLocks noGrp="1"/>
          </p:cNvSpPr>
          <p:nvPr>
            <p:ph type="ftr" sz="quarter" idx="11"/>
          </p:nvPr>
        </p:nvSpPr>
        <p:spPr>
          <a:xfrm>
            <a:off x="990600" y="6172200"/>
            <a:ext cx="4210050" cy="457200"/>
          </a:xfrm>
        </p:spPr>
        <p:txBody>
          <a:bodyPr/>
          <a:lstStyle/>
          <a:p>
            <a:endParaRPr lang="nb-NO"/>
          </a:p>
        </p:txBody>
      </p:sp>
      <p:sp>
        <p:nvSpPr>
          <p:cNvPr id="7" name="Plassholder for lysbildenummer 6"/>
          <p:cNvSpPr>
            <a:spLocks noGrp="1"/>
          </p:cNvSpPr>
          <p:nvPr>
            <p:ph type="sldNum" sz="quarter" idx="12"/>
          </p:nvPr>
        </p:nvSpPr>
        <p:spPr>
          <a:xfrm>
            <a:off x="158496" y="6208776"/>
            <a:ext cx="495300" cy="457200"/>
          </a:xfrm>
        </p:spPr>
        <p:txBody>
          <a:bodyPr/>
          <a:lstStyle/>
          <a:p>
            <a:fld id="{9F6761A3-4CAC-4C5F-AC82-8DB08D526BC2}" type="slidenum">
              <a:rPr lang="nb-NO" smtClean="0"/>
              <a:t>‹#›</a:t>
            </a:fld>
            <a:endParaRPr lang="nb-NO"/>
          </a:p>
        </p:txBody>
      </p:sp>
      <p:sp>
        <p:nvSpPr>
          <p:cNvPr id="11" name="Rektangel 10"/>
          <p:cNvSpPr/>
          <p:nvPr/>
        </p:nvSpPr>
        <p:spPr>
          <a:xfrm flipV="1">
            <a:off x="74000" y="4683555"/>
            <a:ext cx="975741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lIns="95779" tIns="47890" rIns="95779" bIns="47890" anchor="ctr"/>
          <a:lstStyle/>
          <a:p>
            <a:pPr algn="ctr" eaLnBrk="1" latinLnBrk="0" hangingPunct="1"/>
            <a:endParaRPr kumimoji="0" lang="en-US"/>
          </a:p>
        </p:txBody>
      </p:sp>
      <p:sp>
        <p:nvSpPr>
          <p:cNvPr id="12" name="Rektangel 11"/>
          <p:cNvSpPr/>
          <p:nvPr/>
        </p:nvSpPr>
        <p:spPr>
          <a:xfrm>
            <a:off x="74218" y="4650475"/>
            <a:ext cx="9757192"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lIns="95779" tIns="47890" rIns="95779" bIns="47890" anchor="ctr"/>
          <a:lstStyle/>
          <a:p>
            <a:pPr algn="ctr" eaLnBrk="1" latinLnBrk="0" hangingPunct="1"/>
            <a:endParaRPr kumimoji="0" lang="en-US"/>
          </a:p>
        </p:txBody>
      </p:sp>
      <p:sp>
        <p:nvSpPr>
          <p:cNvPr id="13" name="Rektangel 12"/>
          <p:cNvSpPr/>
          <p:nvPr/>
        </p:nvSpPr>
        <p:spPr>
          <a:xfrm>
            <a:off x="74220" y="4773225"/>
            <a:ext cx="9757190"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lIns="95779" tIns="47890" rIns="95779" bIns="47890" anchor="ctr"/>
          <a:lstStyle/>
          <a:p>
            <a:pPr algn="ctr" eaLnBrk="1" latinLnBrk="0" hangingPunct="1"/>
            <a:endParaRPr kumimoji="0" lang="en-US"/>
          </a:p>
        </p:txBody>
      </p:sp>
      <p:sp>
        <p:nvSpPr>
          <p:cNvPr id="3" name="Plassholder for bilde 2"/>
          <p:cNvSpPr>
            <a:spLocks noGrp="1"/>
          </p:cNvSpPr>
          <p:nvPr>
            <p:ph type="pic" idx="1"/>
          </p:nvPr>
        </p:nvSpPr>
        <p:spPr>
          <a:xfrm>
            <a:off x="74001" y="66676"/>
            <a:ext cx="9752029"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400"/>
            </a:lvl1pPr>
          </a:lstStyle>
          <a:p>
            <a:r>
              <a:rPr kumimoji="0" lang="nb-NO" smtClean="0"/>
              <a:t>Klikk ikonet for å legge til et bilde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ktangel 8"/>
          <p:cNvSpPr/>
          <p:nvPr/>
        </p:nvSpPr>
        <p:spPr>
          <a:xfrm>
            <a:off x="0" y="0"/>
            <a:ext cx="9906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lIns="95779" tIns="47890" rIns="95779" bIns="47890" rtlCol="0" anchor="ctr"/>
          <a:lstStyle/>
          <a:p>
            <a:pPr algn="ctr" eaLnBrk="1" latinLnBrk="0" hangingPunct="1"/>
            <a:endParaRPr kumimoji="0" lang="en-US"/>
          </a:p>
        </p:txBody>
      </p:sp>
      <p:sp useBgFill="1">
        <p:nvSpPr>
          <p:cNvPr id="8" name="Avrundet rektangel 7"/>
          <p:cNvSpPr/>
          <p:nvPr/>
        </p:nvSpPr>
        <p:spPr>
          <a:xfrm>
            <a:off x="69343" y="69755"/>
            <a:ext cx="9764486"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lIns="95779" tIns="47890" rIns="95779" bIns="47890" anchor="ctr"/>
          <a:lstStyle/>
          <a:p>
            <a:pPr algn="ctr" eaLnBrk="1" latinLnBrk="0" hangingPunct="1"/>
            <a:endParaRPr kumimoji="0" lang="en-US"/>
          </a:p>
        </p:txBody>
      </p:sp>
      <p:sp>
        <p:nvSpPr>
          <p:cNvPr id="22" name="Plassholder for tittel 21"/>
          <p:cNvSpPr>
            <a:spLocks noGrp="1"/>
          </p:cNvSpPr>
          <p:nvPr>
            <p:ph type="title"/>
          </p:nvPr>
        </p:nvSpPr>
        <p:spPr>
          <a:xfrm>
            <a:off x="990600" y="274638"/>
            <a:ext cx="8420100" cy="1143000"/>
          </a:xfrm>
          <a:prstGeom prst="rect">
            <a:avLst/>
          </a:prstGeom>
        </p:spPr>
        <p:txBody>
          <a:bodyPr lIns="95779" tIns="47890" rIns="95779" bIns="95779" anchor="b" anchorCtr="0">
            <a:normAutofit/>
          </a:bodyPr>
          <a:lstStyle/>
          <a:p>
            <a:r>
              <a:rPr kumimoji="0" lang="nb-NO" smtClean="0"/>
              <a:t>Klikk for å redigere tittelstil</a:t>
            </a:r>
            <a:endParaRPr kumimoji="0" lang="en-US"/>
          </a:p>
        </p:txBody>
      </p:sp>
      <p:sp>
        <p:nvSpPr>
          <p:cNvPr id="13" name="Plassholder for tekst 12"/>
          <p:cNvSpPr>
            <a:spLocks noGrp="1"/>
          </p:cNvSpPr>
          <p:nvPr>
            <p:ph type="body" idx="1"/>
          </p:nvPr>
        </p:nvSpPr>
        <p:spPr>
          <a:xfrm>
            <a:off x="990600" y="1447800"/>
            <a:ext cx="8420100" cy="4572000"/>
          </a:xfrm>
          <a:prstGeom prst="rect">
            <a:avLst/>
          </a:prstGeom>
        </p:spPr>
        <p:txBody>
          <a:bodyPr lIns="95779" tIns="47890" rIns="95779" bIns="47890">
            <a:normAutofit/>
          </a:bodyPr>
          <a:lstStyle/>
          <a:p>
            <a:pPr lvl="0" eaLnBrk="1" latinLnBrk="0" hangingPunct="1"/>
            <a:r>
              <a:rPr kumimoji="0" lang="nb-NO" smtClean="0"/>
              <a:t>Klikk for å redigere tekststiler i malen</a:t>
            </a:r>
          </a:p>
          <a:p>
            <a:pPr lvl="1" eaLnBrk="1" latinLnBrk="0" hangingPunct="1"/>
            <a:r>
              <a:rPr kumimoji="0" lang="nb-NO" smtClean="0"/>
              <a:t>Andre nivå</a:t>
            </a:r>
          </a:p>
          <a:p>
            <a:pPr lvl="2" eaLnBrk="1" latinLnBrk="0" hangingPunct="1"/>
            <a:r>
              <a:rPr kumimoji="0" lang="nb-NO" smtClean="0"/>
              <a:t>Tredje nivå</a:t>
            </a:r>
          </a:p>
          <a:p>
            <a:pPr lvl="3" eaLnBrk="1" latinLnBrk="0" hangingPunct="1"/>
            <a:r>
              <a:rPr kumimoji="0" lang="nb-NO" smtClean="0"/>
              <a:t>Fjerde nivå</a:t>
            </a:r>
          </a:p>
          <a:p>
            <a:pPr lvl="4" eaLnBrk="1" latinLnBrk="0" hangingPunct="1"/>
            <a:r>
              <a:rPr kumimoji="0" lang="nb-NO" smtClean="0"/>
              <a:t>Femte nivå</a:t>
            </a:r>
            <a:endParaRPr kumimoji="0" lang="en-US"/>
          </a:p>
        </p:txBody>
      </p:sp>
      <p:sp>
        <p:nvSpPr>
          <p:cNvPr id="14" name="Plassholder for dato 13"/>
          <p:cNvSpPr>
            <a:spLocks noGrp="1"/>
          </p:cNvSpPr>
          <p:nvPr>
            <p:ph type="dt" sz="half" idx="2"/>
          </p:nvPr>
        </p:nvSpPr>
        <p:spPr>
          <a:xfrm>
            <a:off x="6686550" y="6191250"/>
            <a:ext cx="2682875" cy="476250"/>
          </a:xfrm>
          <a:prstGeom prst="rect">
            <a:avLst/>
          </a:prstGeom>
        </p:spPr>
        <p:txBody>
          <a:bodyPr lIns="95779" tIns="47890" rIns="95779" bIns="47890" anchor="ctr" anchorCtr="0"/>
          <a:lstStyle>
            <a:lvl1pPr algn="r" eaLnBrk="1" latinLnBrk="0" hangingPunct="1">
              <a:defRPr kumimoji="0" sz="1500">
                <a:solidFill>
                  <a:schemeClr val="tx2"/>
                </a:solidFill>
              </a:defRPr>
            </a:lvl1pPr>
          </a:lstStyle>
          <a:p>
            <a:fld id="{FC7BAE6A-DCF3-43E4-B2A0-33D0CF1225FC}" type="datetimeFigureOut">
              <a:rPr lang="nb-NO" smtClean="0"/>
              <a:t>22.08.2014</a:t>
            </a:fld>
            <a:endParaRPr lang="nb-NO"/>
          </a:p>
        </p:txBody>
      </p:sp>
      <p:sp>
        <p:nvSpPr>
          <p:cNvPr id="3" name="Plassholder for bunntekst 2"/>
          <p:cNvSpPr>
            <a:spLocks noGrp="1"/>
          </p:cNvSpPr>
          <p:nvPr>
            <p:ph type="ftr" sz="quarter" idx="3"/>
          </p:nvPr>
        </p:nvSpPr>
        <p:spPr>
          <a:xfrm>
            <a:off x="990600" y="6172200"/>
            <a:ext cx="4292600" cy="457200"/>
          </a:xfrm>
          <a:prstGeom prst="rect">
            <a:avLst/>
          </a:prstGeom>
        </p:spPr>
        <p:txBody>
          <a:bodyPr lIns="95779" tIns="47890" rIns="95779" bIns="47890" anchor="ctr" anchorCtr="0"/>
          <a:lstStyle>
            <a:lvl1pPr eaLnBrk="1" latinLnBrk="0" hangingPunct="1">
              <a:defRPr kumimoji="0" sz="1500">
                <a:solidFill>
                  <a:schemeClr val="tx2"/>
                </a:solidFill>
              </a:defRPr>
            </a:lvl1pPr>
          </a:lstStyle>
          <a:p>
            <a:endParaRPr lang="nb-NO"/>
          </a:p>
        </p:txBody>
      </p:sp>
      <p:sp>
        <p:nvSpPr>
          <p:cNvPr id="23" name="Plassholder for lysbildenummer 22"/>
          <p:cNvSpPr>
            <a:spLocks noGrp="1"/>
          </p:cNvSpPr>
          <p:nvPr>
            <p:ph type="sldNum" sz="quarter" idx="4"/>
          </p:nvPr>
        </p:nvSpPr>
        <p:spPr>
          <a:xfrm>
            <a:off x="158496" y="6210300"/>
            <a:ext cx="495300" cy="457200"/>
          </a:xfrm>
          <a:prstGeom prst="ellipse">
            <a:avLst/>
          </a:prstGeom>
          <a:solidFill>
            <a:schemeClr val="accent1"/>
          </a:solidFill>
        </p:spPr>
        <p:txBody>
          <a:bodyPr wrap="none" lIns="0" tIns="0" rIns="0" bIns="0" anchor="ctr" anchorCtr="1">
            <a:noAutofit/>
          </a:bodyPr>
          <a:lstStyle>
            <a:lvl1pPr algn="ctr" eaLnBrk="1" latinLnBrk="0" hangingPunct="1">
              <a:defRPr kumimoji="0" sz="1500">
                <a:solidFill>
                  <a:srgbClr val="FFFFFF"/>
                </a:solidFill>
                <a:latin typeface="+mj-lt"/>
                <a:ea typeface="+mj-ea"/>
                <a:cs typeface="+mj-cs"/>
              </a:defRPr>
            </a:lvl1pPr>
          </a:lstStyle>
          <a:p>
            <a:fld id="{9F6761A3-4CAC-4C5F-AC82-8DB08D526BC2}" type="slidenum">
              <a:rPr lang="nb-NO" smtClean="0"/>
              <a:t>‹#›</a:t>
            </a:fld>
            <a:endParaRPr lang="nb-NO"/>
          </a:p>
        </p:txBody>
      </p:sp>
    </p:spTree>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 id="2147483700" r:id="rId12"/>
    <p:sldLayoutId id="2147483701" r:id="rId13"/>
  </p:sldLayoutIdLst>
  <p:txStyles>
    <p:titleStyle>
      <a:lvl1pPr algn="l" rtl="0" eaLnBrk="1" latinLnBrk="0" hangingPunct="1">
        <a:spcBef>
          <a:spcPct val="0"/>
        </a:spcBef>
        <a:buNone/>
        <a:defRPr kumimoji="0" sz="4200" kern="1200">
          <a:solidFill>
            <a:schemeClr val="tx2"/>
          </a:solidFill>
          <a:latin typeface="+mj-lt"/>
          <a:ea typeface="+mj-ea"/>
          <a:cs typeface="+mj-cs"/>
        </a:defRPr>
      </a:lvl1pPr>
    </p:titleStyle>
    <p:bodyStyle>
      <a:lvl1pPr marL="287339" indent="-287339" algn="l" rtl="0" eaLnBrk="1" latinLnBrk="0" hangingPunct="1">
        <a:spcBef>
          <a:spcPts val="607"/>
        </a:spcBef>
        <a:buClr>
          <a:schemeClr val="accent1"/>
        </a:buClr>
        <a:buSzPct val="85000"/>
        <a:buFont typeface="Wingdings 2"/>
        <a:buChar char=""/>
        <a:defRPr kumimoji="0" sz="2700" kern="1200">
          <a:solidFill>
            <a:schemeClr val="tx1"/>
          </a:solidFill>
          <a:latin typeface="+mn-lt"/>
          <a:ea typeface="+mn-ea"/>
          <a:cs typeface="+mn-cs"/>
        </a:defRPr>
      </a:lvl1pPr>
      <a:lvl2pPr marL="574678" indent="-239449" algn="l" rtl="0" eaLnBrk="1" latinLnBrk="0" hangingPunct="1">
        <a:spcBef>
          <a:spcPts val="387"/>
        </a:spcBef>
        <a:buClr>
          <a:schemeClr val="accent2"/>
        </a:buClr>
        <a:buSzPct val="85000"/>
        <a:buFont typeface="Wingdings 2"/>
        <a:buChar char=""/>
        <a:defRPr kumimoji="0" sz="2500" kern="1200">
          <a:solidFill>
            <a:schemeClr val="tx1"/>
          </a:solidFill>
          <a:latin typeface="+mn-lt"/>
          <a:ea typeface="+mn-ea"/>
          <a:cs typeface="+mn-cs"/>
        </a:defRPr>
      </a:lvl2pPr>
      <a:lvl3pPr marL="862017" indent="-239449" algn="l" rtl="0" eaLnBrk="1" latinLnBrk="0" hangingPunct="1">
        <a:spcBef>
          <a:spcPts val="387"/>
        </a:spcBef>
        <a:buClr>
          <a:schemeClr val="accent1">
            <a:tint val="60000"/>
          </a:schemeClr>
        </a:buClr>
        <a:buSzPct val="85000"/>
        <a:buFont typeface="Wingdings 2"/>
        <a:buChar char=""/>
        <a:defRPr kumimoji="0" sz="2100" kern="1200">
          <a:solidFill>
            <a:schemeClr val="tx1"/>
          </a:solidFill>
          <a:latin typeface="+mn-lt"/>
          <a:ea typeface="+mn-ea"/>
          <a:cs typeface="+mn-cs"/>
        </a:defRPr>
      </a:lvl3pPr>
      <a:lvl4pPr marL="1149356" indent="-239449" algn="l" rtl="0" eaLnBrk="1" latinLnBrk="0" hangingPunct="1">
        <a:spcBef>
          <a:spcPts val="387"/>
        </a:spcBef>
        <a:buClr>
          <a:schemeClr val="accent3"/>
        </a:buClr>
        <a:buSzPct val="80000"/>
        <a:buFont typeface="Wingdings 2"/>
        <a:buChar char=""/>
        <a:defRPr kumimoji="0" sz="2100" kern="1200">
          <a:solidFill>
            <a:schemeClr val="tx1"/>
          </a:solidFill>
          <a:latin typeface="+mn-lt"/>
          <a:ea typeface="+mn-ea"/>
          <a:cs typeface="+mn-cs"/>
        </a:defRPr>
      </a:lvl4pPr>
      <a:lvl5pPr marL="1436696" indent="-239449" algn="l" rtl="0" eaLnBrk="1" latinLnBrk="0" hangingPunct="1">
        <a:spcBef>
          <a:spcPts val="387"/>
        </a:spcBef>
        <a:buClr>
          <a:schemeClr val="accent3"/>
        </a:buClr>
        <a:buFontTx/>
        <a:buChar char="o"/>
        <a:defRPr kumimoji="0" sz="2100" kern="1200">
          <a:solidFill>
            <a:schemeClr val="tx1"/>
          </a:solidFill>
          <a:latin typeface="+mn-lt"/>
          <a:ea typeface="+mn-ea"/>
          <a:cs typeface="+mn-cs"/>
        </a:defRPr>
      </a:lvl5pPr>
      <a:lvl6pPr marL="1724034" indent="-239449" algn="l" rtl="0" eaLnBrk="1" latinLnBrk="0" hangingPunct="1">
        <a:spcBef>
          <a:spcPts val="387"/>
        </a:spcBef>
        <a:buClr>
          <a:schemeClr val="accent3"/>
        </a:buClr>
        <a:buChar char="•"/>
        <a:defRPr kumimoji="0" sz="1900" kern="1200" baseline="0">
          <a:solidFill>
            <a:schemeClr val="tx1"/>
          </a:solidFill>
          <a:latin typeface="+mn-lt"/>
          <a:ea typeface="+mn-ea"/>
          <a:cs typeface="+mn-cs"/>
        </a:defRPr>
      </a:lvl6pPr>
      <a:lvl7pPr marL="2011373" indent="-239449" algn="l" rtl="0" eaLnBrk="1" latinLnBrk="0" hangingPunct="1">
        <a:spcBef>
          <a:spcPts val="387"/>
        </a:spcBef>
        <a:buClr>
          <a:schemeClr val="accent2"/>
        </a:buClr>
        <a:buChar char="•"/>
        <a:defRPr kumimoji="0" sz="1900" kern="1200">
          <a:solidFill>
            <a:schemeClr val="tx1"/>
          </a:solidFill>
          <a:latin typeface="+mn-lt"/>
          <a:ea typeface="+mn-ea"/>
          <a:cs typeface="+mn-cs"/>
        </a:defRPr>
      </a:lvl7pPr>
      <a:lvl8pPr marL="2298713" indent="-239449" algn="l" rtl="0" eaLnBrk="1" latinLnBrk="0" hangingPunct="1">
        <a:spcBef>
          <a:spcPts val="387"/>
        </a:spcBef>
        <a:buClr>
          <a:schemeClr val="accent1">
            <a:tint val="60000"/>
          </a:schemeClr>
        </a:buClr>
        <a:buChar char="•"/>
        <a:defRPr kumimoji="0" sz="1900" kern="1200">
          <a:solidFill>
            <a:schemeClr val="tx1"/>
          </a:solidFill>
          <a:latin typeface="+mn-lt"/>
          <a:ea typeface="+mn-ea"/>
          <a:cs typeface="+mn-cs"/>
        </a:defRPr>
      </a:lvl8pPr>
      <a:lvl9pPr marL="2586052" indent="-239449" algn="l" rtl="0" eaLnBrk="1" latinLnBrk="0" hangingPunct="1">
        <a:spcBef>
          <a:spcPts val="387"/>
        </a:spcBef>
        <a:buClr>
          <a:schemeClr val="accent2">
            <a:tint val="60000"/>
          </a:schemeClr>
        </a:buClr>
        <a:buChar char="•"/>
        <a:defRPr kumimoji="0" sz="19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78898" algn="l" rtl="0" eaLnBrk="1" latinLnBrk="0" hangingPunct="1">
        <a:defRPr kumimoji="0" kern="1200">
          <a:solidFill>
            <a:schemeClr val="tx1"/>
          </a:solidFill>
          <a:latin typeface="+mn-lt"/>
          <a:ea typeface="+mn-ea"/>
          <a:cs typeface="+mn-cs"/>
        </a:defRPr>
      </a:lvl2pPr>
      <a:lvl3pPr marL="957796" algn="l" rtl="0" eaLnBrk="1" latinLnBrk="0" hangingPunct="1">
        <a:defRPr kumimoji="0" kern="1200">
          <a:solidFill>
            <a:schemeClr val="tx1"/>
          </a:solidFill>
          <a:latin typeface="+mn-lt"/>
          <a:ea typeface="+mn-ea"/>
          <a:cs typeface="+mn-cs"/>
        </a:defRPr>
      </a:lvl3pPr>
      <a:lvl4pPr marL="1436696" algn="l" rtl="0" eaLnBrk="1" latinLnBrk="0" hangingPunct="1">
        <a:defRPr kumimoji="0" kern="1200">
          <a:solidFill>
            <a:schemeClr val="tx1"/>
          </a:solidFill>
          <a:latin typeface="+mn-lt"/>
          <a:ea typeface="+mn-ea"/>
          <a:cs typeface="+mn-cs"/>
        </a:defRPr>
      </a:lvl4pPr>
      <a:lvl5pPr marL="1915594" algn="l" rtl="0" eaLnBrk="1" latinLnBrk="0" hangingPunct="1">
        <a:defRPr kumimoji="0" kern="1200">
          <a:solidFill>
            <a:schemeClr val="tx1"/>
          </a:solidFill>
          <a:latin typeface="+mn-lt"/>
          <a:ea typeface="+mn-ea"/>
          <a:cs typeface="+mn-cs"/>
        </a:defRPr>
      </a:lvl5pPr>
      <a:lvl6pPr marL="2394492" algn="l" rtl="0" eaLnBrk="1" latinLnBrk="0" hangingPunct="1">
        <a:defRPr kumimoji="0" kern="1200">
          <a:solidFill>
            <a:schemeClr val="tx1"/>
          </a:solidFill>
          <a:latin typeface="+mn-lt"/>
          <a:ea typeface="+mn-ea"/>
          <a:cs typeface="+mn-cs"/>
        </a:defRPr>
      </a:lvl6pPr>
      <a:lvl7pPr marL="2873390" algn="l" rtl="0" eaLnBrk="1" latinLnBrk="0" hangingPunct="1">
        <a:defRPr kumimoji="0" kern="1200">
          <a:solidFill>
            <a:schemeClr val="tx1"/>
          </a:solidFill>
          <a:latin typeface="+mn-lt"/>
          <a:ea typeface="+mn-ea"/>
          <a:cs typeface="+mn-cs"/>
        </a:defRPr>
      </a:lvl7pPr>
      <a:lvl8pPr marL="3352289" algn="l" rtl="0" eaLnBrk="1" latinLnBrk="0" hangingPunct="1">
        <a:defRPr kumimoji="0" kern="1200">
          <a:solidFill>
            <a:schemeClr val="tx1"/>
          </a:solidFill>
          <a:latin typeface="+mn-lt"/>
          <a:ea typeface="+mn-ea"/>
          <a:cs typeface="+mn-cs"/>
        </a:defRPr>
      </a:lvl8pPr>
      <a:lvl9pPr marL="3831188"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JPG"/><Relationship Id="rId3" Type="http://schemas.openxmlformats.org/officeDocument/2006/relationships/image" Target="../media/image2.jpeg"/><Relationship Id="rId7" Type="http://schemas.openxmlformats.org/officeDocument/2006/relationships/image" Target="../media/image6.jpeg"/><Relationship Id="rId2" Type="http://schemas.openxmlformats.org/officeDocument/2006/relationships/notesSlide" Target="../notesSlides/notesSlide1.xml"/><Relationship Id="rId1" Type="http://schemas.openxmlformats.org/officeDocument/2006/relationships/slideLayout" Target="../slideLayouts/slideLayout12.xml"/><Relationship Id="rId6" Type="http://schemas.openxmlformats.org/officeDocument/2006/relationships/image" Target="../media/image5.tiff"/><Relationship Id="rId5" Type="http://schemas.openxmlformats.org/officeDocument/2006/relationships/image" Target="../media/image4.jpeg"/><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2.xml"/><Relationship Id="rId1" Type="http://schemas.openxmlformats.org/officeDocument/2006/relationships/slideLayout" Target="../slideLayouts/slideLayout13.xml"/><Relationship Id="rId4" Type="http://schemas.openxmlformats.org/officeDocument/2006/relationships/image" Target="../media/image9.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lassholder for bilde 13"/>
          <p:cNvPicPr>
            <a:picLocks noGrp="1" noChangeAspect="1"/>
          </p:cNvPicPr>
          <p:nvPr>
            <p:ph type="pic" sz="quarter" idx="11"/>
          </p:nvPr>
        </p:nvPicPr>
        <p:blipFill>
          <a:blip r:embed="rId3" cstate="print">
            <a:extLst>
              <a:ext uri="{28A0092B-C50C-407E-A947-70E740481C1C}">
                <a14:useLocalDpi xmlns:a14="http://schemas.microsoft.com/office/drawing/2010/main" val="0"/>
              </a:ext>
            </a:extLst>
          </a:blip>
          <a:srcRect l="6525" r="6525"/>
          <a:stretch>
            <a:fillRect/>
          </a:stretch>
        </p:blipFill>
        <p:spPr>
          <a:xfrm>
            <a:off x="3679794" y="567060"/>
            <a:ext cx="2413462" cy="3533887"/>
          </a:xfrm>
        </p:spPr>
      </p:pic>
      <p:sp>
        <p:nvSpPr>
          <p:cNvPr id="15" name="Tekstplassholder 14"/>
          <p:cNvSpPr>
            <a:spLocks noGrp="1"/>
          </p:cNvSpPr>
          <p:nvPr>
            <p:ph type="body" sz="quarter" idx="13"/>
          </p:nvPr>
        </p:nvSpPr>
        <p:spPr/>
        <p:txBody>
          <a:bodyPr/>
          <a:lstStyle/>
          <a:p>
            <a:r>
              <a:rPr lang="nb-NO" b="1" dirty="0" smtClean="0">
                <a:solidFill>
                  <a:schemeClr val="tx1"/>
                </a:solidFill>
                <a:latin typeface="Calibri" panose="020F0502020204030204" pitchFamily="34" charset="0"/>
              </a:rPr>
              <a:t>Familiens hus</a:t>
            </a:r>
            <a:endParaRPr lang="nb-NO" b="1" dirty="0">
              <a:solidFill>
                <a:schemeClr val="tx1"/>
              </a:solidFill>
              <a:latin typeface="Calibri" panose="020F0502020204030204" pitchFamily="34" charset="0"/>
            </a:endParaRPr>
          </a:p>
        </p:txBody>
      </p:sp>
      <p:sp>
        <p:nvSpPr>
          <p:cNvPr id="16" name="Tekstplassholder 15"/>
          <p:cNvSpPr>
            <a:spLocks noGrp="1"/>
          </p:cNvSpPr>
          <p:nvPr>
            <p:ph type="body" sz="quarter" idx="14"/>
          </p:nvPr>
        </p:nvSpPr>
        <p:spPr/>
        <p:txBody>
          <a:bodyPr/>
          <a:lstStyle/>
          <a:p>
            <a:r>
              <a:rPr lang="nb-NO" b="1" dirty="0" smtClean="0">
                <a:solidFill>
                  <a:schemeClr val="tx1"/>
                </a:solidFill>
                <a:latin typeface="Calibri" panose="020F0502020204030204" pitchFamily="34" charset="0"/>
              </a:rPr>
              <a:t>Familiens hus </a:t>
            </a:r>
          </a:p>
          <a:p>
            <a:r>
              <a:rPr lang="nb-NO" b="1" dirty="0" smtClean="0">
                <a:solidFill>
                  <a:schemeClr val="tx1"/>
                </a:solidFill>
                <a:latin typeface="Calibri" panose="020F0502020204030204" pitchFamily="34" charset="0"/>
              </a:rPr>
              <a:t>Enebakk kommune</a:t>
            </a:r>
            <a:endParaRPr lang="nb-NO" b="1" dirty="0">
              <a:solidFill>
                <a:schemeClr val="tx1"/>
              </a:solidFill>
              <a:latin typeface="Calibri" panose="020F0502020204030204" pitchFamily="34" charset="0"/>
            </a:endParaRPr>
          </a:p>
        </p:txBody>
      </p:sp>
      <p:sp>
        <p:nvSpPr>
          <p:cNvPr id="17" name="Tekstplassholder 16"/>
          <p:cNvSpPr>
            <a:spLocks noGrp="1"/>
          </p:cNvSpPr>
          <p:nvPr>
            <p:ph type="body" sz="quarter" idx="15"/>
          </p:nvPr>
        </p:nvSpPr>
        <p:spPr>
          <a:xfrm>
            <a:off x="3701242" y="4822687"/>
            <a:ext cx="2412398" cy="642401"/>
          </a:xfrm>
        </p:spPr>
        <p:txBody>
          <a:bodyPr/>
          <a:lstStyle/>
          <a:p>
            <a:r>
              <a:rPr lang="nb-NO" sz="900" dirty="0">
                <a:latin typeface="Calibri" panose="020F0502020204030204" pitchFamily="34" charset="0"/>
              </a:rPr>
              <a:t>Postadresse: Prestegårdsveien 4, </a:t>
            </a:r>
          </a:p>
          <a:p>
            <a:r>
              <a:rPr lang="nb-NO" sz="900" dirty="0">
                <a:latin typeface="Calibri" panose="020F0502020204030204" pitchFamily="34" charset="0"/>
              </a:rPr>
              <a:t>1912 Enebakk</a:t>
            </a:r>
          </a:p>
          <a:p>
            <a:r>
              <a:rPr lang="nb-NO" sz="900" dirty="0">
                <a:latin typeface="Calibri" panose="020F0502020204030204" pitchFamily="34" charset="0"/>
              </a:rPr>
              <a:t>Besøksadresse: Prestegårdsveien 3, </a:t>
            </a:r>
          </a:p>
          <a:p>
            <a:r>
              <a:rPr lang="nb-NO" sz="900" dirty="0">
                <a:latin typeface="Calibri" panose="020F0502020204030204" pitchFamily="34" charset="0"/>
              </a:rPr>
              <a:t>1912 Enebakk</a:t>
            </a:r>
          </a:p>
          <a:p>
            <a:endParaRPr lang="nb-NO" dirty="0"/>
          </a:p>
          <a:p>
            <a:r>
              <a:rPr lang="nb-NO" dirty="0" smtClean="0">
                <a:latin typeface="Calibri" panose="020F0502020204030204" pitchFamily="34" charset="0"/>
              </a:rPr>
              <a:t>64 99 20 00</a:t>
            </a:r>
            <a:endParaRPr lang="nb-NO" dirty="0">
              <a:latin typeface="Calibri" panose="020F0502020204030204" pitchFamily="34" charset="0"/>
            </a:endParaRPr>
          </a:p>
          <a:p>
            <a:r>
              <a:rPr lang="nb-NO" dirty="0" smtClean="0">
                <a:latin typeface="Calibri" panose="020F0502020204030204" pitchFamily="34" charset="0"/>
              </a:rPr>
              <a:t>postmottak@enebakk.kommune.no</a:t>
            </a:r>
            <a:endParaRPr lang="nb-NO" dirty="0">
              <a:latin typeface="Calibri" panose="020F0502020204030204" pitchFamily="34" charset="0"/>
            </a:endParaRPr>
          </a:p>
          <a:p>
            <a:endParaRPr lang="nb-NO" dirty="0"/>
          </a:p>
        </p:txBody>
      </p:sp>
      <p:sp>
        <p:nvSpPr>
          <p:cNvPr id="20" name="Tekstplassholder 19"/>
          <p:cNvSpPr>
            <a:spLocks noGrp="1"/>
          </p:cNvSpPr>
          <p:nvPr>
            <p:ph type="body" sz="quarter" idx="18"/>
          </p:nvPr>
        </p:nvSpPr>
        <p:spPr/>
        <p:txBody>
          <a:bodyPr/>
          <a:lstStyle/>
          <a:p>
            <a:r>
              <a:rPr lang="nb-NO" dirty="0" smtClean="0">
                <a:solidFill>
                  <a:schemeClr val="tx1"/>
                </a:solidFill>
                <a:latin typeface="Calibri" panose="020F0502020204030204" pitchFamily="34" charset="0"/>
              </a:rPr>
              <a:t>www.enebakk.kommune.no</a:t>
            </a:r>
            <a:endParaRPr lang="nb-NO" dirty="0">
              <a:solidFill>
                <a:schemeClr val="tx1"/>
              </a:solidFill>
              <a:latin typeface="Calibri" panose="020F0502020204030204" pitchFamily="34" charset="0"/>
            </a:endParaRPr>
          </a:p>
        </p:txBody>
      </p:sp>
      <p:sp>
        <p:nvSpPr>
          <p:cNvPr id="21" name="Tekstplassholder 20"/>
          <p:cNvSpPr>
            <a:spLocks noGrp="1"/>
          </p:cNvSpPr>
          <p:nvPr>
            <p:ph type="body" sz="quarter" idx="19"/>
          </p:nvPr>
        </p:nvSpPr>
        <p:spPr/>
        <p:txBody>
          <a:bodyPr/>
          <a:lstStyle/>
          <a:p>
            <a:pPr algn="ctr"/>
            <a:r>
              <a:rPr lang="nb-NO" sz="1600" i="1" dirty="0">
                <a:solidFill>
                  <a:schemeClr val="tx1"/>
                </a:solidFill>
                <a:latin typeface="Calibri" panose="020F0502020204030204" pitchFamily="34" charset="0"/>
              </a:rPr>
              <a:t>TIDLIG TRYGG</a:t>
            </a:r>
          </a:p>
          <a:p>
            <a:pPr algn="ctr"/>
            <a:r>
              <a:rPr lang="nb-NO" sz="1600" i="1" dirty="0">
                <a:solidFill>
                  <a:schemeClr val="tx1"/>
                </a:solidFill>
                <a:latin typeface="Calibri" panose="020F0502020204030204" pitchFamily="34" charset="0"/>
              </a:rPr>
              <a:t>- sammen for barn, unge og en trygg oppvekst</a:t>
            </a:r>
          </a:p>
        </p:txBody>
      </p:sp>
      <p:cxnSp>
        <p:nvCxnSpPr>
          <p:cNvPr id="12" name="Rettvinklet linje 11"/>
          <p:cNvCxnSpPr/>
          <p:nvPr/>
        </p:nvCxnSpPr>
        <p:spPr>
          <a:xfrm>
            <a:off x="3241964" y="0"/>
            <a:ext cx="0" cy="6858000"/>
          </a:xfrm>
          <a:prstGeom prst="line">
            <a:avLst/>
          </a:prstGeom>
          <a:ln>
            <a:solidFill>
              <a:srgbClr val="C8C8C8"/>
            </a:solidFill>
            <a:prstDash val="dash"/>
          </a:ln>
        </p:spPr>
        <p:style>
          <a:lnRef idx="1">
            <a:schemeClr val="accent1"/>
          </a:lnRef>
          <a:fillRef idx="0">
            <a:schemeClr val="accent1"/>
          </a:fillRef>
          <a:effectRef idx="0">
            <a:schemeClr val="accent1"/>
          </a:effectRef>
          <a:fontRef idx="minor">
            <a:schemeClr val="tx1"/>
          </a:fontRef>
        </p:style>
      </p:cxnSp>
      <p:cxnSp>
        <p:nvCxnSpPr>
          <p:cNvPr id="13" name="Rettvinklet linje 12"/>
          <p:cNvCxnSpPr/>
          <p:nvPr/>
        </p:nvCxnSpPr>
        <p:spPr>
          <a:xfrm>
            <a:off x="6573982" y="0"/>
            <a:ext cx="0" cy="6858000"/>
          </a:xfrm>
          <a:prstGeom prst="line">
            <a:avLst/>
          </a:prstGeom>
          <a:ln>
            <a:solidFill>
              <a:srgbClr val="C8C8C8"/>
            </a:solidFill>
            <a:prstDash val="dash"/>
          </a:ln>
        </p:spPr>
        <p:style>
          <a:lnRef idx="1">
            <a:schemeClr val="accent1"/>
          </a:lnRef>
          <a:fillRef idx="0">
            <a:schemeClr val="accent1"/>
          </a:fillRef>
          <a:effectRef idx="0">
            <a:schemeClr val="accent1"/>
          </a:effectRef>
          <a:fontRef idx="minor">
            <a:schemeClr val="tx1"/>
          </a:fontRef>
        </p:style>
      </p:cxnSp>
      <p:pic>
        <p:nvPicPr>
          <p:cNvPr id="1026"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893578" y="10176632"/>
            <a:ext cx="3283527" cy="70390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TekstSylinder 8"/>
          <p:cNvSpPr txBox="1"/>
          <p:nvPr/>
        </p:nvSpPr>
        <p:spPr>
          <a:xfrm>
            <a:off x="7177105" y="6096846"/>
            <a:ext cx="2091717" cy="348412"/>
          </a:xfrm>
          <a:prstGeom prst="rect">
            <a:avLst/>
          </a:prstGeom>
          <a:noFill/>
        </p:spPr>
        <p:txBody>
          <a:bodyPr wrap="square" lIns="85963" tIns="42981" rIns="85963" bIns="42981" rtlCol="0">
            <a:spAutoFit/>
          </a:bodyPr>
          <a:lstStyle/>
          <a:p>
            <a:pPr algn="ctr"/>
            <a:r>
              <a:rPr lang="nb-NO" dirty="0" smtClean="0">
                <a:latin typeface="Calibri" panose="020F0502020204030204" pitchFamily="34" charset="0"/>
              </a:rPr>
              <a:t>Enebakk kommune</a:t>
            </a:r>
            <a:endParaRPr lang="nb-NO" dirty="0">
              <a:latin typeface="Calibri" panose="020F0502020204030204" pitchFamily="34" charset="0"/>
            </a:endParaRPr>
          </a:p>
        </p:txBody>
      </p:sp>
      <p:sp>
        <p:nvSpPr>
          <p:cNvPr id="18" name="TekstSylinder 17"/>
          <p:cNvSpPr txBox="1"/>
          <p:nvPr/>
        </p:nvSpPr>
        <p:spPr>
          <a:xfrm>
            <a:off x="4077942" y="2504198"/>
            <a:ext cx="1954014" cy="348412"/>
          </a:xfrm>
          <a:prstGeom prst="rect">
            <a:avLst/>
          </a:prstGeom>
          <a:noFill/>
        </p:spPr>
        <p:txBody>
          <a:bodyPr wrap="square" lIns="85963" tIns="42981" rIns="85963" bIns="42981" rtlCol="0">
            <a:spAutoFit/>
          </a:bodyPr>
          <a:lstStyle/>
          <a:p>
            <a:endParaRPr lang="nb-NO" dirty="0"/>
          </a:p>
        </p:txBody>
      </p:sp>
      <p:pic>
        <p:nvPicPr>
          <p:cNvPr id="1027" name="Picture 3" descr="C:\Users\pergun\Desktop\Se meg - Bry deg\Logo.JP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641179" y="2184512"/>
            <a:ext cx="2603346" cy="1443022"/>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U:\Bilder\logoer\kommunevapen.TIF"/>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4525628" y="3321731"/>
            <a:ext cx="834446" cy="883019"/>
          </a:xfrm>
          <a:prstGeom prst="rect">
            <a:avLst/>
          </a:prstGeom>
          <a:noFill/>
          <a:extLst>
            <a:ext uri="{909E8E84-426E-40DD-AFC4-6F175D3DCCD1}">
              <a14:hiddenFill xmlns:a14="http://schemas.microsoft.com/office/drawing/2010/main">
                <a:solidFill>
                  <a:srgbClr val="FFFFFF"/>
                </a:solidFill>
              </a14:hiddenFill>
            </a:ext>
          </a:extLst>
        </p:spPr>
      </p:pic>
      <p:sp>
        <p:nvSpPr>
          <p:cNvPr id="25" name="TekstSylinder 24"/>
          <p:cNvSpPr txBox="1"/>
          <p:nvPr/>
        </p:nvSpPr>
        <p:spPr>
          <a:xfrm>
            <a:off x="722135" y="6144371"/>
            <a:ext cx="1843569" cy="240690"/>
          </a:xfrm>
          <a:prstGeom prst="rect">
            <a:avLst/>
          </a:prstGeom>
          <a:noFill/>
        </p:spPr>
        <p:txBody>
          <a:bodyPr wrap="square" lIns="85963" tIns="42981" rIns="85963" bIns="42981" rtlCol="0">
            <a:spAutoFit/>
          </a:bodyPr>
          <a:lstStyle/>
          <a:p>
            <a:pPr algn="ctr"/>
            <a:r>
              <a:rPr lang="nb-NO" sz="1000" dirty="0">
                <a:latin typeface="Calibri" panose="020F0502020204030204" pitchFamily="34" charset="0"/>
              </a:rPr>
              <a:t>Se meg – bry deg</a:t>
            </a:r>
          </a:p>
        </p:txBody>
      </p:sp>
      <p:pic>
        <p:nvPicPr>
          <p:cNvPr id="3" name="Plassholder for bilde 2"/>
          <p:cNvPicPr>
            <a:picLocks noGrp="1" noChangeAspect="1"/>
          </p:cNvPicPr>
          <p:nvPr>
            <p:ph type="pic" sz="quarter" idx="12"/>
          </p:nvPr>
        </p:nvPicPr>
        <p:blipFill>
          <a:blip r:embed="rId7" cstate="print">
            <a:extLst>
              <a:ext uri="{28A0092B-C50C-407E-A947-70E740481C1C}">
                <a14:useLocalDpi xmlns:a14="http://schemas.microsoft.com/office/drawing/2010/main" val="0"/>
              </a:ext>
            </a:extLst>
          </a:blip>
          <a:srcRect l="8622" r="8622"/>
          <a:stretch>
            <a:fillRect/>
          </a:stretch>
        </p:blipFill>
        <p:spPr/>
      </p:pic>
      <p:pic>
        <p:nvPicPr>
          <p:cNvPr id="5" name="Plassholder for bilde 4"/>
          <p:cNvPicPr>
            <a:picLocks noGrp="1" noChangeAspect="1"/>
          </p:cNvPicPr>
          <p:nvPr>
            <p:ph type="pic" sz="quarter" idx="10"/>
          </p:nvPr>
        </p:nvPicPr>
        <p:blipFill>
          <a:blip r:embed="rId8">
            <a:extLst>
              <a:ext uri="{28A0092B-C50C-407E-A947-70E740481C1C}">
                <a14:useLocalDpi xmlns:a14="http://schemas.microsoft.com/office/drawing/2010/main" val="0"/>
              </a:ext>
            </a:extLst>
          </a:blip>
          <a:srcRect l="3799" r="3799"/>
          <a:stretch>
            <a:fillRect/>
          </a:stretch>
        </p:blipFill>
        <p:spPr/>
      </p:pic>
    </p:spTree>
    <p:extLst>
      <p:ext uri="{BB962C8B-B14F-4D97-AF65-F5344CB8AC3E}">
        <p14:creationId xmlns:p14="http://schemas.microsoft.com/office/powerpoint/2010/main" val="174269689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Tekstplassholder 27"/>
          <p:cNvSpPr>
            <a:spLocks noGrp="1"/>
          </p:cNvSpPr>
          <p:nvPr>
            <p:ph type="body" sz="quarter" idx="21"/>
          </p:nvPr>
        </p:nvSpPr>
        <p:spPr>
          <a:xfrm>
            <a:off x="3959001" y="1248293"/>
            <a:ext cx="2075078" cy="3255203"/>
          </a:xfrm>
        </p:spPr>
        <p:txBody>
          <a:bodyPr/>
          <a:lstStyle/>
          <a:p>
            <a:pPr>
              <a:lnSpc>
                <a:spcPct val="100000"/>
              </a:lnSpc>
            </a:pPr>
            <a:endParaRPr lang="nb-NO" sz="1300" b="1" dirty="0">
              <a:solidFill>
                <a:schemeClr val="tx1"/>
              </a:solidFill>
              <a:latin typeface="Calibri" panose="020F0502020204030204" pitchFamily="34" charset="0"/>
            </a:endParaRPr>
          </a:p>
          <a:p>
            <a:pPr>
              <a:lnSpc>
                <a:spcPct val="100000"/>
              </a:lnSpc>
            </a:pPr>
            <a:r>
              <a:rPr lang="nb-NO" sz="1300" b="1" dirty="0">
                <a:solidFill>
                  <a:schemeClr val="tx1"/>
                </a:solidFill>
                <a:latin typeface="Calibri" panose="020F0502020204030204" pitchFamily="34" charset="0"/>
              </a:rPr>
              <a:t>En dør inn:</a:t>
            </a:r>
            <a:endParaRPr lang="nb-NO" sz="1300" dirty="0">
              <a:solidFill>
                <a:schemeClr val="tx1"/>
              </a:solidFill>
              <a:latin typeface="Calibri" panose="020F0502020204030204" pitchFamily="34" charset="0"/>
            </a:endParaRPr>
          </a:p>
          <a:p>
            <a:pPr>
              <a:lnSpc>
                <a:spcPct val="100000"/>
              </a:lnSpc>
            </a:pPr>
            <a:r>
              <a:rPr lang="nb-NO" sz="1300" dirty="0">
                <a:solidFill>
                  <a:schemeClr val="tx1"/>
                </a:solidFill>
                <a:latin typeface="Calibri" panose="020F0502020204030204" pitchFamily="34" charset="0"/>
              </a:rPr>
              <a:t>Koordinert hjelp når du har behov for det. For at barn, unge og deres familier skal få hjelp raskt, er det opprettet «en dør inn». Besøkende til Familiens Hus skal føle seg ivaretatt når de kommer til vårt hus. </a:t>
            </a:r>
          </a:p>
          <a:p>
            <a:pPr>
              <a:lnSpc>
                <a:spcPct val="100000"/>
              </a:lnSpc>
            </a:pPr>
            <a:r>
              <a:rPr lang="nb-NO" sz="1300" b="1" dirty="0">
                <a:solidFill>
                  <a:schemeClr val="tx1"/>
                </a:solidFill>
                <a:latin typeface="Calibri" panose="020F0502020204030204" pitchFamily="34" charset="0"/>
              </a:rPr>
              <a:t>Brukerens Los:</a:t>
            </a:r>
            <a:endParaRPr lang="nb-NO" sz="1300" dirty="0">
              <a:solidFill>
                <a:schemeClr val="tx1"/>
              </a:solidFill>
              <a:latin typeface="Calibri" panose="020F0502020204030204" pitchFamily="34" charset="0"/>
            </a:endParaRPr>
          </a:p>
          <a:p>
            <a:pPr>
              <a:lnSpc>
                <a:spcPct val="100000"/>
              </a:lnSpc>
            </a:pPr>
            <a:r>
              <a:rPr lang="nb-NO" sz="1300" dirty="0">
                <a:solidFill>
                  <a:schemeClr val="tx1"/>
                </a:solidFill>
                <a:latin typeface="Calibri" panose="020F0502020204030204" pitchFamily="34" charset="0"/>
              </a:rPr>
              <a:t>Hver torsdag fra kl. 13:30 – 15:00 har vi satt av tiden til </a:t>
            </a:r>
            <a:r>
              <a:rPr lang="nb-NO" sz="1300" dirty="0" smtClean="0">
                <a:solidFill>
                  <a:schemeClr val="tx1"/>
                </a:solidFill>
                <a:latin typeface="Calibri" panose="020F0502020204030204" pitchFamily="34" charset="0"/>
              </a:rPr>
              <a:t>tverrfaglig møte</a:t>
            </a:r>
            <a:r>
              <a:rPr lang="nb-NO" sz="1300" dirty="0">
                <a:solidFill>
                  <a:schemeClr val="tx1"/>
                </a:solidFill>
              </a:rPr>
              <a:t>.</a:t>
            </a:r>
            <a:endParaRPr lang="nb-NO" sz="1300" dirty="0">
              <a:solidFill>
                <a:schemeClr val="tx1"/>
              </a:solidFill>
              <a:latin typeface="Calibri" panose="020F0502020204030204" pitchFamily="34" charset="0"/>
            </a:endParaRPr>
          </a:p>
          <a:p>
            <a:pPr>
              <a:lnSpc>
                <a:spcPct val="100000"/>
              </a:lnSpc>
            </a:pPr>
            <a:r>
              <a:rPr lang="nb-NO" sz="1300" dirty="0" smtClean="0">
                <a:solidFill>
                  <a:schemeClr val="tx1"/>
                </a:solidFill>
                <a:latin typeface="Calibri" panose="020F0502020204030204" pitchFamily="34" charset="0"/>
              </a:rPr>
              <a:t>Som </a:t>
            </a:r>
            <a:r>
              <a:rPr lang="nb-NO" sz="1300" dirty="0">
                <a:solidFill>
                  <a:schemeClr val="tx1"/>
                </a:solidFill>
                <a:latin typeface="Calibri" panose="020F0502020204030204" pitchFamily="34" charset="0"/>
              </a:rPr>
              <a:t>beskrevet over skal alle brukere av huset ved behov få tildelt en koordinator. Vi har valgt å kalle denne koordinatoren for Brukerens Los, fordi vedkommende skal lose brukeren videre i hjelpeapparatet. </a:t>
            </a:r>
          </a:p>
        </p:txBody>
      </p:sp>
      <p:sp>
        <p:nvSpPr>
          <p:cNvPr id="42" name="Tekstplassholder 41"/>
          <p:cNvSpPr>
            <a:spLocks noGrp="1"/>
          </p:cNvSpPr>
          <p:nvPr>
            <p:ph type="body" sz="quarter" idx="31"/>
          </p:nvPr>
        </p:nvSpPr>
        <p:spPr>
          <a:xfrm>
            <a:off x="450273" y="4013195"/>
            <a:ext cx="2413462" cy="1967701"/>
          </a:xfrm>
        </p:spPr>
        <p:txBody>
          <a:bodyPr/>
          <a:lstStyle/>
          <a:p>
            <a:pPr marL="0" indent="0">
              <a:buNone/>
            </a:pPr>
            <a:r>
              <a:rPr lang="nb-NO" sz="1400" b="1" dirty="0" smtClean="0">
                <a:latin typeface="Calibri" panose="020F0502020204030204" pitchFamily="34" charset="0"/>
              </a:rPr>
              <a:t>Om oss</a:t>
            </a:r>
            <a:endParaRPr lang="nb-NO" sz="1400" b="1" dirty="0">
              <a:latin typeface="Calibri" panose="020F0502020204030204" pitchFamily="34" charset="0"/>
            </a:endParaRPr>
          </a:p>
          <a:p>
            <a:pPr marL="0" indent="0">
              <a:buNone/>
            </a:pPr>
            <a:r>
              <a:rPr lang="nb-NO" sz="1100" dirty="0" smtClean="0">
                <a:latin typeface="Calibri" panose="020F0502020204030204" pitchFamily="34" charset="0"/>
              </a:rPr>
              <a:t>Familiens </a:t>
            </a:r>
            <a:r>
              <a:rPr lang="nb-NO" sz="1100" dirty="0">
                <a:latin typeface="Calibri" panose="020F0502020204030204" pitchFamily="34" charset="0"/>
              </a:rPr>
              <a:t>Hus skal være en arena for medvirkning og praktisk samhandling rundt barns oppvekst.</a:t>
            </a:r>
          </a:p>
          <a:p>
            <a:pPr marL="0" indent="0">
              <a:buNone/>
            </a:pPr>
            <a:r>
              <a:rPr lang="nb-NO" sz="1100" dirty="0">
                <a:latin typeface="Calibri" panose="020F0502020204030204" pitchFamily="34" charset="0"/>
              </a:rPr>
              <a:t>Vi som jobber her tror på betydningen av tidlig innsats.</a:t>
            </a:r>
          </a:p>
          <a:p>
            <a:pPr marL="0" indent="0">
              <a:buNone/>
            </a:pPr>
            <a:r>
              <a:rPr lang="nb-NO" sz="1100" dirty="0">
                <a:latin typeface="Calibri" panose="020F0502020204030204" pitchFamily="34" charset="0"/>
              </a:rPr>
              <a:t>Helhetlige og faglig gode tjenester gis på en menneskelig god måte forutsatt av en koordinert samhandling internt i Huset.</a:t>
            </a:r>
          </a:p>
          <a:p>
            <a:pPr marL="0" indent="0">
              <a:buNone/>
            </a:pPr>
            <a:endParaRPr lang="nb-NO" dirty="0"/>
          </a:p>
        </p:txBody>
      </p:sp>
      <p:cxnSp>
        <p:nvCxnSpPr>
          <p:cNvPr id="13" name="Rettvinklet linje 12"/>
          <p:cNvCxnSpPr/>
          <p:nvPr/>
        </p:nvCxnSpPr>
        <p:spPr>
          <a:xfrm>
            <a:off x="6664036" y="0"/>
            <a:ext cx="0" cy="6858000"/>
          </a:xfrm>
          <a:prstGeom prst="line">
            <a:avLst/>
          </a:prstGeom>
          <a:ln>
            <a:solidFill>
              <a:srgbClr val="C8C8C8"/>
            </a:solidFill>
            <a:prstDash val="dash"/>
          </a:ln>
        </p:spPr>
        <p:style>
          <a:lnRef idx="1">
            <a:schemeClr val="accent1"/>
          </a:lnRef>
          <a:fillRef idx="0">
            <a:schemeClr val="accent1"/>
          </a:fillRef>
          <a:effectRef idx="0">
            <a:schemeClr val="accent1"/>
          </a:effectRef>
          <a:fontRef idx="minor">
            <a:schemeClr val="tx1"/>
          </a:fontRef>
        </p:style>
      </p:cxnSp>
      <p:cxnSp>
        <p:nvCxnSpPr>
          <p:cNvPr id="14" name="Rettvinklet linje 2"/>
          <p:cNvCxnSpPr/>
          <p:nvPr/>
        </p:nvCxnSpPr>
        <p:spPr>
          <a:xfrm>
            <a:off x="3332018" y="0"/>
            <a:ext cx="0" cy="6858000"/>
          </a:xfrm>
          <a:prstGeom prst="line">
            <a:avLst/>
          </a:prstGeom>
          <a:ln>
            <a:solidFill>
              <a:srgbClr val="C8C8C8"/>
            </a:solidFill>
            <a:prstDash val="dash"/>
          </a:ln>
        </p:spPr>
        <p:style>
          <a:lnRef idx="1">
            <a:schemeClr val="accent1"/>
          </a:lnRef>
          <a:fillRef idx="0">
            <a:schemeClr val="accent1"/>
          </a:fillRef>
          <a:effectRef idx="0">
            <a:schemeClr val="accent1"/>
          </a:effectRef>
          <a:fontRef idx="minor">
            <a:schemeClr val="tx1"/>
          </a:fontRef>
        </p:style>
      </p:cxnSp>
      <p:sp>
        <p:nvSpPr>
          <p:cNvPr id="8" name="TekstSylinder 7"/>
          <p:cNvSpPr txBox="1"/>
          <p:nvPr/>
        </p:nvSpPr>
        <p:spPr>
          <a:xfrm>
            <a:off x="7068432" y="669816"/>
            <a:ext cx="2421279" cy="3503222"/>
          </a:xfrm>
          <a:prstGeom prst="rect">
            <a:avLst/>
          </a:prstGeom>
          <a:noFill/>
        </p:spPr>
        <p:txBody>
          <a:bodyPr wrap="square" lIns="85963" tIns="42981" rIns="85963" bIns="42981" rtlCol="0">
            <a:spAutoFit/>
          </a:bodyPr>
          <a:lstStyle/>
          <a:p>
            <a:r>
              <a:rPr lang="nb-NO" sz="1100" dirty="0">
                <a:latin typeface="Calibri" panose="020F0502020204030204" pitchFamily="34" charset="0"/>
              </a:rPr>
              <a:t>Familiens Hus er et tverrfaglig kommunalt tilbud rettet mot barn, unge og deres familier.</a:t>
            </a:r>
          </a:p>
          <a:p>
            <a:r>
              <a:rPr lang="nb-NO" sz="1100" dirty="0">
                <a:latin typeface="Calibri" panose="020F0502020204030204" pitchFamily="34" charset="0"/>
              </a:rPr>
              <a:t>De ulike enheter lokalisert i Familiens Hus har forskjellig kompetanse og kunnskap med inn i det tverrfaglige samarbeidet.</a:t>
            </a:r>
          </a:p>
          <a:p>
            <a:endParaRPr lang="nb-NO" sz="1100" dirty="0">
              <a:latin typeface="Calibri" panose="020F0502020204030204" pitchFamily="34" charset="0"/>
            </a:endParaRPr>
          </a:p>
          <a:p>
            <a:r>
              <a:rPr lang="nb-NO" sz="1100" dirty="0">
                <a:latin typeface="Calibri" panose="020F0502020204030204" pitchFamily="34" charset="0"/>
              </a:rPr>
              <a:t>Enheter lokalisert i Familiens hus er:</a:t>
            </a:r>
          </a:p>
          <a:p>
            <a:endParaRPr lang="nb-NO" sz="1100" dirty="0">
              <a:latin typeface="Calibri" panose="020F0502020204030204" pitchFamily="34" charset="0"/>
            </a:endParaRPr>
          </a:p>
          <a:p>
            <a:pPr marL="161180" indent="-161180">
              <a:buFont typeface="Arial" panose="020B0604020202020204" pitchFamily="34" charset="0"/>
              <a:buChar char="•"/>
            </a:pPr>
            <a:r>
              <a:rPr lang="nb-NO" sz="1100" dirty="0">
                <a:latin typeface="Calibri" panose="020F0502020204030204" pitchFamily="34" charset="0"/>
              </a:rPr>
              <a:t>Helse barn og unge</a:t>
            </a:r>
          </a:p>
          <a:p>
            <a:pPr marL="161180" indent="-161180">
              <a:buFont typeface="Arial" panose="020B0604020202020204" pitchFamily="34" charset="0"/>
              <a:buChar char="•"/>
            </a:pPr>
            <a:r>
              <a:rPr lang="nb-NO" sz="1100" dirty="0">
                <a:latin typeface="Calibri" panose="020F0502020204030204" pitchFamily="34" charset="0"/>
              </a:rPr>
              <a:t>Pedagogisk-psykologisk tjeneste</a:t>
            </a:r>
          </a:p>
          <a:p>
            <a:pPr marL="161180" indent="-161180">
              <a:buFont typeface="Arial" panose="020B0604020202020204" pitchFamily="34" charset="0"/>
              <a:buChar char="•"/>
            </a:pPr>
            <a:r>
              <a:rPr lang="nb-NO" sz="1100" dirty="0">
                <a:latin typeface="Calibri" panose="020F0502020204030204" pitchFamily="34" charset="0"/>
              </a:rPr>
              <a:t>Barneverntjenesten</a:t>
            </a:r>
          </a:p>
          <a:p>
            <a:pPr marL="161180" indent="-161180">
              <a:buFont typeface="Arial" panose="020B0604020202020204" pitchFamily="34" charset="0"/>
              <a:buChar char="•"/>
            </a:pPr>
            <a:r>
              <a:rPr lang="nb-NO" sz="1100" dirty="0">
                <a:latin typeface="Calibri" panose="020F0502020204030204" pitchFamily="34" charset="0"/>
              </a:rPr>
              <a:t>NAV</a:t>
            </a:r>
          </a:p>
          <a:p>
            <a:pPr marL="161180" indent="-161180">
              <a:buFont typeface="Arial" panose="020B0604020202020204" pitchFamily="34" charset="0"/>
              <a:buChar char="•"/>
            </a:pPr>
            <a:r>
              <a:rPr lang="nb-NO" sz="1100" dirty="0">
                <a:latin typeface="Calibri" panose="020F0502020204030204" pitchFamily="34" charset="0"/>
              </a:rPr>
              <a:t>SLT – Samordning av lokale kriminalitetsforebyggende tiltak rettet mot barn og unge</a:t>
            </a:r>
          </a:p>
          <a:p>
            <a:pPr marL="161180" indent="-161180">
              <a:buFont typeface="Arial" panose="020B0604020202020204" pitchFamily="34" charset="0"/>
              <a:buChar char="•"/>
            </a:pPr>
            <a:r>
              <a:rPr lang="nb-NO" sz="1100" dirty="0">
                <a:latin typeface="Calibri" panose="020F0502020204030204" pitchFamily="34" charset="0"/>
              </a:rPr>
              <a:t>Prosjekthuset</a:t>
            </a:r>
          </a:p>
          <a:p>
            <a:pPr marL="161180" indent="-161180">
              <a:buFont typeface="Arial" panose="020B0604020202020204" pitchFamily="34" charset="0"/>
              <a:buChar char="•"/>
            </a:pPr>
            <a:r>
              <a:rPr lang="nb-NO" sz="1100" dirty="0">
                <a:latin typeface="Calibri" panose="020F0502020204030204" pitchFamily="34" charset="0"/>
              </a:rPr>
              <a:t>Enhet for psykisk helsearbeid og rus</a:t>
            </a:r>
          </a:p>
          <a:p>
            <a:endParaRPr lang="nb-NO" sz="1100" dirty="0">
              <a:latin typeface="Calibri" panose="020F0502020204030204" pitchFamily="34" charset="0"/>
            </a:endParaRPr>
          </a:p>
        </p:txBody>
      </p:sp>
      <p:pic>
        <p:nvPicPr>
          <p:cNvPr id="2051" name="Picture 3" descr="O:\Prosjekthuset\Bilder 2013\Natur bilder\IMG_491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583134" y="4013196"/>
            <a:ext cx="1391874" cy="1870526"/>
          </a:xfrm>
          <a:prstGeom prst="rect">
            <a:avLst/>
          </a:prstGeom>
          <a:noFill/>
          <a:extLst>
            <a:ext uri="{909E8E84-426E-40DD-AFC4-6F175D3DCCD1}">
              <a14:hiddenFill xmlns:a14="http://schemas.microsoft.com/office/drawing/2010/main">
                <a:solidFill>
                  <a:srgbClr val="FFFFFF"/>
                </a:solidFill>
              </a14:hiddenFill>
            </a:ext>
          </a:extLst>
        </p:spPr>
      </p:pic>
      <p:sp>
        <p:nvSpPr>
          <p:cNvPr id="10" name="TekstSylinder 9"/>
          <p:cNvSpPr txBox="1"/>
          <p:nvPr/>
        </p:nvSpPr>
        <p:spPr>
          <a:xfrm>
            <a:off x="577708" y="6157738"/>
            <a:ext cx="2174902" cy="240690"/>
          </a:xfrm>
          <a:prstGeom prst="rect">
            <a:avLst/>
          </a:prstGeom>
          <a:noFill/>
        </p:spPr>
        <p:txBody>
          <a:bodyPr wrap="square" lIns="85963" tIns="42981" rIns="85963" bIns="42981" rtlCol="0">
            <a:spAutoFit/>
          </a:bodyPr>
          <a:lstStyle/>
          <a:p>
            <a:pPr algn="ctr"/>
            <a:r>
              <a:rPr lang="nb-NO" sz="1000" dirty="0">
                <a:latin typeface="Calibri" panose="020F0502020204030204" pitchFamily="34" charset="0"/>
              </a:rPr>
              <a:t>Det handler om å bry seg</a:t>
            </a:r>
          </a:p>
        </p:txBody>
      </p:sp>
      <p:sp>
        <p:nvSpPr>
          <p:cNvPr id="11" name="TekstSylinder 10"/>
          <p:cNvSpPr txBox="1"/>
          <p:nvPr/>
        </p:nvSpPr>
        <p:spPr>
          <a:xfrm>
            <a:off x="3899532" y="6157738"/>
            <a:ext cx="2191894" cy="240690"/>
          </a:xfrm>
          <a:prstGeom prst="rect">
            <a:avLst/>
          </a:prstGeom>
          <a:noFill/>
        </p:spPr>
        <p:txBody>
          <a:bodyPr wrap="square" lIns="85963" tIns="42981" rIns="85963" bIns="42981" rtlCol="0">
            <a:spAutoFit/>
          </a:bodyPr>
          <a:lstStyle/>
          <a:p>
            <a:pPr algn="ctr"/>
            <a:r>
              <a:rPr lang="nb-NO" sz="1000" dirty="0">
                <a:latin typeface="Calibri" panose="020F0502020204030204" pitchFamily="34" charset="0"/>
              </a:rPr>
              <a:t>Det handler om å ta ansvar</a:t>
            </a:r>
          </a:p>
        </p:txBody>
      </p:sp>
      <p:sp>
        <p:nvSpPr>
          <p:cNvPr id="12" name="TekstSylinder 11"/>
          <p:cNvSpPr txBox="1"/>
          <p:nvPr/>
        </p:nvSpPr>
        <p:spPr>
          <a:xfrm>
            <a:off x="7110909" y="6083057"/>
            <a:ext cx="2336322" cy="394578"/>
          </a:xfrm>
          <a:prstGeom prst="rect">
            <a:avLst/>
          </a:prstGeom>
          <a:noFill/>
        </p:spPr>
        <p:txBody>
          <a:bodyPr wrap="square" lIns="85963" tIns="42981" rIns="85963" bIns="42981" rtlCol="0">
            <a:spAutoFit/>
          </a:bodyPr>
          <a:lstStyle/>
          <a:p>
            <a:pPr algn="ctr"/>
            <a:r>
              <a:rPr lang="nb-NO" sz="1000" dirty="0">
                <a:latin typeface="Calibri" panose="020F0502020204030204" pitchFamily="34" charset="0"/>
              </a:rPr>
              <a:t>Det handler om retten til trivsel og trygghet </a:t>
            </a:r>
          </a:p>
        </p:txBody>
      </p:sp>
      <p:pic>
        <p:nvPicPr>
          <p:cNvPr id="6" name="Plassholder for bilde 5"/>
          <p:cNvPicPr>
            <a:picLocks noGrp="1" noChangeAspect="1"/>
          </p:cNvPicPr>
          <p:nvPr>
            <p:ph type="pic" sz="quarter" idx="10"/>
          </p:nvPr>
        </p:nvPicPr>
        <p:blipFill>
          <a:blip r:embed="rId4">
            <a:extLst>
              <a:ext uri="{28A0092B-C50C-407E-A947-70E740481C1C}">
                <a14:useLocalDpi xmlns:a14="http://schemas.microsoft.com/office/drawing/2010/main" val="0"/>
              </a:ext>
            </a:extLst>
          </a:blip>
          <a:srcRect l="4839" r="4839"/>
          <a:stretch>
            <a:fillRect/>
          </a:stretch>
        </p:blipFill>
        <p:spPr>
          <a:xfrm>
            <a:off x="450850" y="604838"/>
            <a:ext cx="2413000" cy="3408362"/>
          </a:xfrm>
        </p:spPr>
      </p:pic>
    </p:spTree>
    <p:extLst>
      <p:ext uri="{BB962C8B-B14F-4D97-AF65-F5344CB8AC3E}">
        <p14:creationId xmlns:p14="http://schemas.microsoft.com/office/powerpoint/2010/main" val="200518484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illighet">
  <a:themeElements>
    <a:clrScheme name="Egendefinert 14">
      <a:dk1>
        <a:sysClr val="windowText" lastClr="000000"/>
      </a:dk1>
      <a:lt1>
        <a:sysClr val="window" lastClr="FFFFFF"/>
      </a:lt1>
      <a:dk2>
        <a:srgbClr val="564B3C"/>
      </a:dk2>
      <a:lt2>
        <a:srgbClr val="ECEDD1"/>
      </a:lt2>
      <a:accent1>
        <a:srgbClr val="93A299"/>
      </a:accent1>
      <a:accent2>
        <a:srgbClr val="FFFFFF"/>
      </a:accent2>
      <a:accent3>
        <a:srgbClr val="B5AE53"/>
      </a:accent3>
      <a:accent4>
        <a:srgbClr val="848058"/>
      </a:accent4>
      <a:accent5>
        <a:srgbClr val="E8B54D"/>
      </a:accent5>
      <a:accent6>
        <a:srgbClr val="786C71"/>
      </a:accent6>
      <a:hlink>
        <a:srgbClr val="CCCC00"/>
      </a:hlink>
      <a:folHlink>
        <a:srgbClr val="7F7F7F"/>
      </a:folHlink>
    </a:clrScheme>
    <a:fontScheme name="Billighet">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Billighet">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Travel Brochure 2">
      <a:dk1>
        <a:srgbClr val="595959"/>
      </a:dk1>
      <a:lt1>
        <a:sysClr val="window" lastClr="FFFFFF"/>
      </a:lt1>
      <a:dk2>
        <a:srgbClr val="000000"/>
      </a:dk2>
      <a:lt2>
        <a:srgbClr val="DDDCD9"/>
      </a:lt2>
      <a:accent1>
        <a:srgbClr val="6886BC"/>
      </a:accent1>
      <a:accent2>
        <a:srgbClr val="94AA82"/>
      </a:accent2>
      <a:accent3>
        <a:srgbClr val="8E7154"/>
      </a:accent3>
      <a:accent4>
        <a:srgbClr val="A6623D"/>
      </a:accent4>
      <a:accent5>
        <a:srgbClr val="75A1BC"/>
      </a:accent5>
      <a:accent6>
        <a:srgbClr val="2F4D93"/>
      </a:accent6>
      <a:hlink>
        <a:srgbClr val="897959"/>
      </a:hlink>
      <a:folHlink>
        <a:srgbClr val="A6A6A6"/>
      </a:folHlink>
    </a:clrScheme>
    <a:fontScheme name="Constantia">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Travel Brochure 2">
      <a:dk1>
        <a:srgbClr val="595959"/>
      </a:dk1>
      <a:lt1>
        <a:sysClr val="window" lastClr="FFFFFF"/>
      </a:lt1>
      <a:dk2>
        <a:srgbClr val="000000"/>
      </a:dk2>
      <a:lt2>
        <a:srgbClr val="DDDCD9"/>
      </a:lt2>
      <a:accent1>
        <a:srgbClr val="6886BC"/>
      </a:accent1>
      <a:accent2>
        <a:srgbClr val="94AA82"/>
      </a:accent2>
      <a:accent3>
        <a:srgbClr val="8E7154"/>
      </a:accent3>
      <a:accent4>
        <a:srgbClr val="A6623D"/>
      </a:accent4>
      <a:accent5>
        <a:srgbClr val="75A1BC"/>
      </a:accent5>
      <a:accent6>
        <a:srgbClr val="2F4D93"/>
      </a:accent6>
      <a:hlink>
        <a:srgbClr val="897959"/>
      </a:hlink>
      <a:folHlink>
        <a:srgbClr val="A6A6A6"/>
      </a:folHlink>
    </a:clrScheme>
    <a:fontScheme name="Constantia">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7C1D5F340F01F94FA2FD29A5E6DC872E" ma:contentTypeVersion="0" ma:contentTypeDescription="Create a new document." ma:contentTypeScope="" ma:versionID="f583bd66513a361a730282b6a794e352">
  <xsd:schema xmlns:xsd="http://www.w3.org/2001/XMLSchema" xmlns:xs="http://www.w3.org/2001/XMLSchema" xmlns:p="http://schemas.microsoft.com/office/2006/metadata/properties" targetNamespace="http://schemas.microsoft.com/office/2006/metadata/properties" ma:root="true" ma:fieldsID="6841151cf538834e171094e4faaf2d73">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Denne verdien angir antallet lagringer eller endringer. Programmet må oppdatere denne verdien etter hver endring.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5C33A10-9E2F-4E46-BD45-E1C1310900BE}">
  <ds:schemaRefs>
    <ds:schemaRef ds:uri="http://schemas.microsoft.com/sharepoint/v3/contenttype/forms"/>
  </ds:schemaRefs>
</ds:datastoreItem>
</file>

<file path=customXml/itemProps2.xml><?xml version="1.0" encoding="utf-8"?>
<ds:datastoreItem xmlns:ds="http://schemas.openxmlformats.org/officeDocument/2006/customXml" ds:itemID="{592208A7-3BD0-415C-A702-82C8688472CD}">
  <ds:schemaRefs>
    <ds:schemaRef ds:uri="http://schemas.microsoft.com/office/2006/documentManagement/types"/>
    <ds:schemaRef ds:uri="http://schemas.microsoft.com/office/infopath/2007/PartnerControls"/>
    <ds:schemaRef ds:uri="http://purl.org/dc/terms/"/>
    <ds:schemaRef ds:uri="http://purl.org/dc/dcmitype/"/>
    <ds:schemaRef ds:uri="http://purl.org/dc/elements/1.1/"/>
    <ds:schemaRef ds:uri="http://schemas.openxmlformats.org/package/2006/metadata/core-properties"/>
    <ds:schemaRef ds:uri="http://schemas.microsoft.com/office/2006/metadata/properties"/>
    <ds:schemaRef ds:uri="http://www.w3.org/XML/1998/namespace"/>
  </ds:schemaRefs>
</ds:datastoreItem>
</file>

<file path=customXml/itemProps3.xml><?xml version="1.0" encoding="utf-8"?>
<ds:datastoreItem xmlns:ds="http://schemas.openxmlformats.org/officeDocument/2006/customXml" ds:itemID="{FB2DBD07-BA42-4870-B9BB-27554ED7B67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
  <TotalTime>0</TotalTime>
  <Words>522</Words>
  <Application>Microsoft Office PowerPoint</Application>
  <PresentationFormat>A4 (210 x 297 mm)</PresentationFormat>
  <Paragraphs>48</Paragraphs>
  <Slides>2</Slides>
  <Notes>2</Notes>
  <HiddenSlides>0</HiddenSlides>
  <MMClips>0</MMClips>
  <ScaleCrop>false</ScaleCrop>
  <HeadingPairs>
    <vt:vector size="4" baseType="variant">
      <vt:variant>
        <vt:lpstr>Tema</vt:lpstr>
      </vt:variant>
      <vt:variant>
        <vt:i4>1</vt:i4>
      </vt:variant>
      <vt:variant>
        <vt:lpstr>Lysbildetitler</vt:lpstr>
      </vt:variant>
      <vt:variant>
        <vt:i4>2</vt:i4>
      </vt:variant>
    </vt:vector>
  </HeadingPairs>
  <TitlesOfParts>
    <vt:vector size="3" baseType="lpstr">
      <vt:lpstr>Billighet</vt:lpstr>
      <vt:lpstr>PowerPoint-presentasjon</vt:lpstr>
      <vt:lpstr>PowerPoint-presentasjon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2013-07-31T18:51:57Z</dcterms:created>
  <dcterms:modified xsi:type="dcterms:W3CDTF">2014-08-22T09:49:08Z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0x0101007C1D5F340F01F94FA2FD29A5E6DC872E</vt:lpwstr>
  </property>
</Properties>
</file>